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0696575" cy="7562850" type="screen4x3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Relationship Id="rId11" Type="http://schemas.openxmlformats.org/officeDocument/2006/relationships/image" Target="../media/image124.png"/><Relationship Id="rId12" Type="http://schemas.openxmlformats.org/officeDocument/2006/relationships/image" Target="../media/image12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Relationship Id="rId13" Type="http://schemas.openxmlformats.org/officeDocument/2006/relationships/image" Target="../media/image142.png"/><Relationship Id="rId14" Type="http://schemas.openxmlformats.org/officeDocument/2006/relationships/image" Target="../media/image143.png"/><Relationship Id="rId15" Type="http://schemas.openxmlformats.org/officeDocument/2006/relationships/image" Target="../media/image144.png"/><Relationship Id="rId16" Type="http://schemas.openxmlformats.org/officeDocument/2006/relationships/image" Target="../media/image145.png"/><Relationship Id="rId17" Type="http://schemas.openxmlformats.org/officeDocument/2006/relationships/image" Target="../media/image146.png"/><Relationship Id="rId18" Type="http://schemas.openxmlformats.org/officeDocument/2006/relationships/image" Target="../media/image147.png"/><Relationship Id="rId19" Type="http://schemas.openxmlformats.org/officeDocument/2006/relationships/image" Target="../media/image148.png"/><Relationship Id="rId20" Type="http://schemas.openxmlformats.org/officeDocument/2006/relationships/image" Target="../media/image149.png"/><Relationship Id="rId21" Type="http://schemas.openxmlformats.org/officeDocument/2006/relationships/image" Target="../media/image150.png"/><Relationship Id="rId22" Type="http://schemas.openxmlformats.org/officeDocument/2006/relationships/image" Target="../media/image151.png"/><Relationship Id="rId23" Type="http://schemas.openxmlformats.org/officeDocument/2006/relationships/image" Target="../media/image152.png"/><Relationship Id="rId24" Type="http://schemas.openxmlformats.org/officeDocument/2006/relationships/image" Target="../media/image153.png"/><Relationship Id="rId25" Type="http://schemas.openxmlformats.org/officeDocument/2006/relationships/image" Target="../media/image154.png"/><Relationship Id="rId26" Type="http://schemas.openxmlformats.org/officeDocument/2006/relationships/image" Target="../media/image155.png"/><Relationship Id="rId27" Type="http://schemas.openxmlformats.org/officeDocument/2006/relationships/image" Target="../media/image156.png"/><Relationship Id="rId28" Type="http://schemas.openxmlformats.org/officeDocument/2006/relationships/image" Target="../media/image157.png"/><Relationship Id="rId29" Type="http://schemas.openxmlformats.org/officeDocument/2006/relationships/image" Target="../media/image158.png"/><Relationship Id="rId30" Type="http://schemas.openxmlformats.org/officeDocument/2006/relationships/image" Target="../media/image159.png"/><Relationship Id="rId31" Type="http://schemas.openxmlformats.org/officeDocument/2006/relationships/image" Target="../media/image160.png"/><Relationship Id="rId32" Type="http://schemas.openxmlformats.org/officeDocument/2006/relationships/image" Target="../media/image161.png"/><Relationship Id="rId33" Type="http://schemas.openxmlformats.org/officeDocument/2006/relationships/image" Target="../media/image162.png"/><Relationship Id="rId34" Type="http://schemas.openxmlformats.org/officeDocument/2006/relationships/image" Target="../media/image163.png"/><Relationship Id="rId35" Type="http://schemas.openxmlformats.org/officeDocument/2006/relationships/image" Target="../media/image16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Relationship Id="rId11" Type="http://schemas.openxmlformats.org/officeDocument/2006/relationships/image" Target="../media/image174.png"/><Relationship Id="rId12" Type="http://schemas.openxmlformats.org/officeDocument/2006/relationships/image" Target="../media/image17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Relationship Id="rId12" Type="http://schemas.openxmlformats.org/officeDocument/2006/relationships/image" Target="../media/image18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96.png"/><Relationship Id="rId12" Type="http://schemas.openxmlformats.org/officeDocument/2006/relationships/image" Target="../media/image19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Relationship Id="rId11" Type="http://schemas.openxmlformats.org/officeDocument/2006/relationships/image" Target="../media/image215.png"/><Relationship Id="rId12" Type="http://schemas.openxmlformats.org/officeDocument/2006/relationships/image" Target="../media/image21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8" Type="http://schemas.openxmlformats.org/officeDocument/2006/relationships/image" Target="../media/image223.png"/><Relationship Id="rId9" Type="http://schemas.openxmlformats.org/officeDocument/2006/relationships/image" Target="../media/image22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232.png"/><Relationship Id="rId10" Type="http://schemas.openxmlformats.org/officeDocument/2006/relationships/image" Target="../media/image233.png"/><Relationship Id="rId11" Type="http://schemas.openxmlformats.org/officeDocument/2006/relationships/image" Target="../media/image234.png"/><Relationship Id="rId12" Type="http://schemas.openxmlformats.org/officeDocument/2006/relationships/image" Target="../media/image23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9" Type="http://schemas.openxmlformats.org/officeDocument/2006/relationships/image" Target="../media/image243.png"/><Relationship Id="rId10" Type="http://schemas.openxmlformats.org/officeDocument/2006/relationships/image" Target="../media/image244.png"/><Relationship Id="rId11" Type="http://schemas.openxmlformats.org/officeDocument/2006/relationships/image" Target="../media/image245.png"/><Relationship Id="rId12" Type="http://schemas.openxmlformats.org/officeDocument/2006/relationships/image" Target="../media/image24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Relationship Id="rId8" Type="http://schemas.openxmlformats.org/officeDocument/2006/relationships/image" Target="../media/image253.png"/><Relationship Id="rId9" Type="http://schemas.openxmlformats.org/officeDocument/2006/relationships/image" Target="../media/image25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Relationship Id="rId4" Type="http://schemas.openxmlformats.org/officeDocument/2006/relationships/image" Target="../media/image257.png"/><Relationship Id="rId5" Type="http://schemas.openxmlformats.org/officeDocument/2006/relationships/image" Target="../media/image258.png"/><Relationship Id="rId6" Type="http://schemas.openxmlformats.org/officeDocument/2006/relationships/image" Target="../media/image259.png"/><Relationship Id="rId7" Type="http://schemas.openxmlformats.org/officeDocument/2006/relationships/image" Target="../media/image260.png"/><Relationship Id="rId8" Type="http://schemas.openxmlformats.org/officeDocument/2006/relationships/image" Target="../media/image261.png"/><Relationship Id="rId9" Type="http://schemas.openxmlformats.org/officeDocument/2006/relationships/image" Target="../media/image262.png"/><Relationship Id="rId10" Type="http://schemas.openxmlformats.org/officeDocument/2006/relationships/image" Target="../media/image263.png"/><Relationship Id="rId11" Type="http://schemas.openxmlformats.org/officeDocument/2006/relationships/image" Target="../media/image264.png"/><Relationship Id="rId12" Type="http://schemas.openxmlformats.org/officeDocument/2006/relationships/image" Target="../media/image265.png"/><Relationship Id="rId13" Type="http://schemas.openxmlformats.org/officeDocument/2006/relationships/image" Target="../media/image26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274.png"/><Relationship Id="rId10" Type="http://schemas.openxmlformats.org/officeDocument/2006/relationships/image" Target="../media/image275.png"/><Relationship Id="rId11" Type="http://schemas.openxmlformats.org/officeDocument/2006/relationships/image" Target="../media/image276.png"/><Relationship Id="rId12" Type="http://schemas.openxmlformats.org/officeDocument/2006/relationships/image" Target="../media/image27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Relationship Id="rId4" Type="http://schemas.openxmlformats.org/officeDocument/2006/relationships/image" Target="../media/image280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Relationship Id="rId9" Type="http://schemas.openxmlformats.org/officeDocument/2006/relationships/image" Target="../media/image293.png"/><Relationship Id="rId10" Type="http://schemas.openxmlformats.org/officeDocument/2006/relationships/image" Target="../media/image294.png"/><Relationship Id="rId11" Type="http://schemas.openxmlformats.org/officeDocument/2006/relationships/image" Target="../media/image295.png"/><Relationship Id="rId12" Type="http://schemas.openxmlformats.org/officeDocument/2006/relationships/image" Target="../media/image29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7.png"/><Relationship Id="rId3" Type="http://schemas.openxmlformats.org/officeDocument/2006/relationships/image" Target="../media/image298.png"/><Relationship Id="rId4" Type="http://schemas.openxmlformats.org/officeDocument/2006/relationships/image" Target="../media/image299.png"/><Relationship Id="rId5" Type="http://schemas.openxmlformats.org/officeDocument/2006/relationships/image" Target="../media/image300.png"/><Relationship Id="rId6" Type="http://schemas.openxmlformats.org/officeDocument/2006/relationships/image" Target="../media/image301.png"/><Relationship Id="rId7" Type="http://schemas.openxmlformats.org/officeDocument/2006/relationships/image" Target="../media/image302.png"/><Relationship Id="rId8" Type="http://schemas.openxmlformats.org/officeDocument/2006/relationships/image" Target="../media/image303.png"/><Relationship Id="rId9" Type="http://schemas.openxmlformats.org/officeDocument/2006/relationships/image" Target="../media/image304.png"/><Relationship Id="rId10" Type="http://schemas.openxmlformats.org/officeDocument/2006/relationships/image" Target="../media/image305.png"/><Relationship Id="rId11" Type="http://schemas.openxmlformats.org/officeDocument/2006/relationships/image" Target="../media/image306.png"/><Relationship Id="rId12" Type="http://schemas.openxmlformats.org/officeDocument/2006/relationships/image" Target="../media/image30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0.png"/><Relationship Id="rId5" Type="http://schemas.openxmlformats.org/officeDocument/2006/relationships/image" Target="../media/image311.png"/><Relationship Id="rId6" Type="http://schemas.openxmlformats.org/officeDocument/2006/relationships/image" Target="../media/image312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Relationship Id="rId9" Type="http://schemas.openxmlformats.org/officeDocument/2006/relationships/image" Target="../media/image315.png"/><Relationship Id="rId10" Type="http://schemas.openxmlformats.org/officeDocument/2006/relationships/image" Target="../media/image316.png"/><Relationship Id="rId11" Type="http://schemas.openxmlformats.org/officeDocument/2006/relationships/image" Target="../media/image317.png"/><Relationship Id="rId12" Type="http://schemas.openxmlformats.org/officeDocument/2006/relationships/image" Target="../media/image31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Relationship Id="rId7" Type="http://schemas.openxmlformats.org/officeDocument/2006/relationships/image" Target="../media/image324.png"/><Relationship Id="rId8" Type="http://schemas.openxmlformats.org/officeDocument/2006/relationships/image" Target="../media/image325.png"/><Relationship Id="rId9" Type="http://schemas.openxmlformats.org/officeDocument/2006/relationships/image" Target="../media/image326.png"/><Relationship Id="rId10" Type="http://schemas.openxmlformats.org/officeDocument/2006/relationships/image" Target="../media/image327.png"/><Relationship Id="rId11" Type="http://schemas.openxmlformats.org/officeDocument/2006/relationships/image" Target="../media/image328.png"/><Relationship Id="rId12" Type="http://schemas.openxmlformats.org/officeDocument/2006/relationships/image" Target="../media/image32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0.png"/><Relationship Id="rId3" Type="http://schemas.openxmlformats.org/officeDocument/2006/relationships/image" Target="../media/image331.png"/><Relationship Id="rId4" Type="http://schemas.openxmlformats.org/officeDocument/2006/relationships/image" Target="../media/image332.png"/><Relationship Id="rId5" Type="http://schemas.openxmlformats.org/officeDocument/2006/relationships/image" Target="../media/image333.png"/><Relationship Id="rId6" Type="http://schemas.openxmlformats.org/officeDocument/2006/relationships/image" Target="../media/image334.png"/><Relationship Id="rId7" Type="http://schemas.openxmlformats.org/officeDocument/2006/relationships/image" Target="../media/image335.png"/><Relationship Id="rId8" Type="http://schemas.openxmlformats.org/officeDocument/2006/relationships/image" Target="../media/image336.png"/><Relationship Id="rId9" Type="http://schemas.openxmlformats.org/officeDocument/2006/relationships/image" Target="../media/image337.png"/><Relationship Id="rId10" Type="http://schemas.openxmlformats.org/officeDocument/2006/relationships/image" Target="../media/image338.png"/><Relationship Id="rId11" Type="http://schemas.openxmlformats.org/officeDocument/2006/relationships/image" Target="../media/image339.png"/><Relationship Id="rId12" Type="http://schemas.openxmlformats.org/officeDocument/2006/relationships/image" Target="../media/image34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31.png"/><Relationship Id="rId18" Type="http://schemas.openxmlformats.org/officeDocument/2006/relationships/image" Target="../media/image32.png"/><Relationship Id="rId19" Type="http://schemas.openxmlformats.org/officeDocument/2006/relationships/image" Target="../media/image33.png"/><Relationship Id="rId20" Type="http://schemas.openxmlformats.org/officeDocument/2006/relationships/image" Target="../media/image34.png"/><Relationship Id="rId21" Type="http://schemas.openxmlformats.org/officeDocument/2006/relationships/image" Target="../media/image35.png"/><Relationship Id="rId22" Type="http://schemas.openxmlformats.org/officeDocument/2006/relationships/image" Target="../media/image36.png"/><Relationship Id="rId23" Type="http://schemas.openxmlformats.org/officeDocument/2006/relationships/image" Target="../media/image37.png"/><Relationship Id="rId24" Type="http://schemas.openxmlformats.org/officeDocument/2006/relationships/image" Target="../media/image38.png"/><Relationship Id="rId25" Type="http://schemas.openxmlformats.org/officeDocument/2006/relationships/image" Target="../media/image39.png"/><Relationship Id="rId26" Type="http://schemas.openxmlformats.org/officeDocument/2006/relationships/image" Target="../media/image40.png"/><Relationship Id="rId27" Type="http://schemas.openxmlformats.org/officeDocument/2006/relationships/image" Target="../media/image41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1.png"/><Relationship Id="rId3" Type="http://schemas.openxmlformats.org/officeDocument/2006/relationships/image" Target="../media/image342.png"/><Relationship Id="rId4" Type="http://schemas.openxmlformats.org/officeDocument/2006/relationships/image" Target="../media/image343.png"/><Relationship Id="rId5" Type="http://schemas.openxmlformats.org/officeDocument/2006/relationships/image" Target="../media/image344.png"/><Relationship Id="rId6" Type="http://schemas.openxmlformats.org/officeDocument/2006/relationships/image" Target="../media/image345.png"/><Relationship Id="rId7" Type="http://schemas.openxmlformats.org/officeDocument/2006/relationships/image" Target="../media/image346.png"/><Relationship Id="rId8" Type="http://schemas.openxmlformats.org/officeDocument/2006/relationships/image" Target="../media/image347.png"/><Relationship Id="rId9" Type="http://schemas.openxmlformats.org/officeDocument/2006/relationships/image" Target="../media/image348.png"/><Relationship Id="rId10" Type="http://schemas.openxmlformats.org/officeDocument/2006/relationships/image" Target="../media/image349.png"/><Relationship Id="rId11" Type="http://schemas.openxmlformats.org/officeDocument/2006/relationships/image" Target="../media/image350.png"/><Relationship Id="rId12" Type="http://schemas.openxmlformats.org/officeDocument/2006/relationships/image" Target="../media/image351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2.png"/><Relationship Id="rId3" Type="http://schemas.openxmlformats.org/officeDocument/2006/relationships/image" Target="../media/image353.png"/><Relationship Id="rId4" Type="http://schemas.openxmlformats.org/officeDocument/2006/relationships/image" Target="../media/image354.png"/><Relationship Id="rId5" Type="http://schemas.openxmlformats.org/officeDocument/2006/relationships/image" Target="../media/image355.png"/><Relationship Id="rId6" Type="http://schemas.openxmlformats.org/officeDocument/2006/relationships/image" Target="../media/image356.png"/><Relationship Id="rId7" Type="http://schemas.openxmlformats.org/officeDocument/2006/relationships/image" Target="../media/image357.png"/><Relationship Id="rId8" Type="http://schemas.openxmlformats.org/officeDocument/2006/relationships/image" Target="../media/image358.png"/><Relationship Id="rId9" Type="http://schemas.openxmlformats.org/officeDocument/2006/relationships/image" Target="../media/image359.png"/><Relationship Id="rId10" Type="http://schemas.openxmlformats.org/officeDocument/2006/relationships/image" Target="../media/image360.png"/><Relationship Id="rId11" Type="http://schemas.openxmlformats.org/officeDocument/2006/relationships/image" Target="../media/image361.png"/><Relationship Id="rId12" Type="http://schemas.openxmlformats.org/officeDocument/2006/relationships/image" Target="../media/image36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3.png"/><Relationship Id="rId3" Type="http://schemas.openxmlformats.org/officeDocument/2006/relationships/image" Target="../media/image364.png"/><Relationship Id="rId4" Type="http://schemas.openxmlformats.org/officeDocument/2006/relationships/image" Target="../media/image365.png"/><Relationship Id="rId5" Type="http://schemas.openxmlformats.org/officeDocument/2006/relationships/image" Target="../media/image366.png"/><Relationship Id="rId6" Type="http://schemas.openxmlformats.org/officeDocument/2006/relationships/image" Target="../media/image367.png"/><Relationship Id="rId7" Type="http://schemas.openxmlformats.org/officeDocument/2006/relationships/image" Target="../media/image368.png"/><Relationship Id="rId8" Type="http://schemas.openxmlformats.org/officeDocument/2006/relationships/image" Target="../media/image369.png"/><Relationship Id="rId9" Type="http://schemas.openxmlformats.org/officeDocument/2006/relationships/image" Target="../media/image370.png"/><Relationship Id="rId10" Type="http://schemas.openxmlformats.org/officeDocument/2006/relationships/image" Target="../media/image371.png"/><Relationship Id="rId11" Type="http://schemas.openxmlformats.org/officeDocument/2006/relationships/image" Target="../media/image372.png"/><Relationship Id="rId12" Type="http://schemas.openxmlformats.org/officeDocument/2006/relationships/image" Target="../media/image37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4.png"/><Relationship Id="rId3" Type="http://schemas.openxmlformats.org/officeDocument/2006/relationships/image" Target="../media/image375.png"/><Relationship Id="rId4" Type="http://schemas.openxmlformats.org/officeDocument/2006/relationships/image" Target="../media/image376.png"/><Relationship Id="rId5" Type="http://schemas.openxmlformats.org/officeDocument/2006/relationships/image" Target="../media/image377.png"/><Relationship Id="rId6" Type="http://schemas.openxmlformats.org/officeDocument/2006/relationships/image" Target="../media/image378.png"/><Relationship Id="rId7" Type="http://schemas.openxmlformats.org/officeDocument/2006/relationships/image" Target="../media/image379.png"/><Relationship Id="rId8" Type="http://schemas.openxmlformats.org/officeDocument/2006/relationships/image" Target="../media/image380.png"/><Relationship Id="rId9" Type="http://schemas.openxmlformats.org/officeDocument/2006/relationships/image" Target="../media/image381.png"/><Relationship Id="rId10" Type="http://schemas.openxmlformats.org/officeDocument/2006/relationships/image" Target="../media/image382.png"/><Relationship Id="rId11" Type="http://schemas.openxmlformats.org/officeDocument/2006/relationships/image" Target="../media/image383.png"/><Relationship Id="rId12" Type="http://schemas.openxmlformats.org/officeDocument/2006/relationships/image" Target="../media/image384.png"/><Relationship Id="rId13" Type="http://schemas.openxmlformats.org/officeDocument/2006/relationships/image" Target="../media/image385.png"/><Relationship Id="rId14" Type="http://schemas.openxmlformats.org/officeDocument/2006/relationships/image" Target="../media/image386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7.png"/><Relationship Id="rId3" Type="http://schemas.openxmlformats.org/officeDocument/2006/relationships/image" Target="../media/image388.png"/><Relationship Id="rId4" Type="http://schemas.openxmlformats.org/officeDocument/2006/relationships/image" Target="../media/image389.png"/><Relationship Id="rId5" Type="http://schemas.openxmlformats.org/officeDocument/2006/relationships/image" Target="../media/image390.png"/><Relationship Id="rId6" Type="http://schemas.openxmlformats.org/officeDocument/2006/relationships/image" Target="../media/image391.png"/><Relationship Id="rId7" Type="http://schemas.openxmlformats.org/officeDocument/2006/relationships/image" Target="../media/image392.png"/><Relationship Id="rId8" Type="http://schemas.openxmlformats.org/officeDocument/2006/relationships/image" Target="../media/image393.png"/><Relationship Id="rId9" Type="http://schemas.openxmlformats.org/officeDocument/2006/relationships/image" Target="../media/image394.png"/><Relationship Id="rId10" Type="http://schemas.openxmlformats.org/officeDocument/2006/relationships/image" Target="../media/image395.png"/><Relationship Id="rId11" Type="http://schemas.openxmlformats.org/officeDocument/2006/relationships/image" Target="../media/image396.png"/><Relationship Id="rId12" Type="http://schemas.openxmlformats.org/officeDocument/2006/relationships/image" Target="../media/image397.png"/><Relationship Id="rId13" Type="http://schemas.openxmlformats.org/officeDocument/2006/relationships/image" Target="../media/image398.png"/><Relationship Id="rId14" Type="http://schemas.openxmlformats.org/officeDocument/2006/relationships/image" Target="../media/image399.png"/><Relationship Id="rId15" Type="http://schemas.openxmlformats.org/officeDocument/2006/relationships/image" Target="../media/image400.png"/><Relationship Id="rId16" Type="http://schemas.openxmlformats.org/officeDocument/2006/relationships/image" Target="../media/image401.png"/><Relationship Id="rId17" Type="http://schemas.openxmlformats.org/officeDocument/2006/relationships/image" Target="../media/image402.png"/><Relationship Id="rId18" Type="http://schemas.openxmlformats.org/officeDocument/2006/relationships/image" Target="../media/image403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4.png"/><Relationship Id="rId3" Type="http://schemas.openxmlformats.org/officeDocument/2006/relationships/image" Target="../media/image405.png"/><Relationship Id="rId4" Type="http://schemas.openxmlformats.org/officeDocument/2006/relationships/image" Target="../media/image406.png"/><Relationship Id="rId5" Type="http://schemas.openxmlformats.org/officeDocument/2006/relationships/image" Target="../media/image407.png"/><Relationship Id="rId6" Type="http://schemas.openxmlformats.org/officeDocument/2006/relationships/image" Target="../media/image408.png"/><Relationship Id="rId7" Type="http://schemas.openxmlformats.org/officeDocument/2006/relationships/image" Target="../media/image409.png"/><Relationship Id="rId8" Type="http://schemas.openxmlformats.org/officeDocument/2006/relationships/image" Target="../media/image410.png"/><Relationship Id="rId9" Type="http://schemas.openxmlformats.org/officeDocument/2006/relationships/image" Target="../media/image411.png"/><Relationship Id="rId10" Type="http://schemas.openxmlformats.org/officeDocument/2006/relationships/image" Target="../media/image412.png"/><Relationship Id="rId11" Type="http://schemas.openxmlformats.org/officeDocument/2006/relationships/image" Target="../media/image413.png"/><Relationship Id="rId12" Type="http://schemas.openxmlformats.org/officeDocument/2006/relationships/image" Target="../media/image414.png"/><Relationship Id="rId13" Type="http://schemas.openxmlformats.org/officeDocument/2006/relationships/image" Target="../media/image415.png"/><Relationship Id="rId14" Type="http://schemas.openxmlformats.org/officeDocument/2006/relationships/image" Target="../media/image416.png"/><Relationship Id="rId15" Type="http://schemas.openxmlformats.org/officeDocument/2006/relationships/image" Target="../media/image417.png"/><Relationship Id="rId16" Type="http://schemas.openxmlformats.org/officeDocument/2006/relationships/image" Target="../media/image418.png"/><Relationship Id="rId17" Type="http://schemas.openxmlformats.org/officeDocument/2006/relationships/image" Target="../media/image419.png"/><Relationship Id="rId18" Type="http://schemas.openxmlformats.org/officeDocument/2006/relationships/image" Target="../media/image420.png"/><Relationship Id="rId19" Type="http://schemas.openxmlformats.org/officeDocument/2006/relationships/image" Target="../media/image421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2.png"/><Relationship Id="rId3" Type="http://schemas.openxmlformats.org/officeDocument/2006/relationships/image" Target="../media/image423.png"/><Relationship Id="rId4" Type="http://schemas.openxmlformats.org/officeDocument/2006/relationships/image" Target="../media/image424.png"/><Relationship Id="rId5" Type="http://schemas.openxmlformats.org/officeDocument/2006/relationships/image" Target="../media/image425.png"/><Relationship Id="rId6" Type="http://schemas.openxmlformats.org/officeDocument/2006/relationships/image" Target="../media/image426.png"/><Relationship Id="rId7" Type="http://schemas.openxmlformats.org/officeDocument/2006/relationships/image" Target="../media/image427.png"/><Relationship Id="rId8" Type="http://schemas.openxmlformats.org/officeDocument/2006/relationships/image" Target="../media/image428.png"/><Relationship Id="rId9" Type="http://schemas.openxmlformats.org/officeDocument/2006/relationships/image" Target="../media/image429.png"/><Relationship Id="rId10" Type="http://schemas.openxmlformats.org/officeDocument/2006/relationships/image" Target="../media/image430.png"/><Relationship Id="rId11" Type="http://schemas.openxmlformats.org/officeDocument/2006/relationships/image" Target="../media/image431.png"/><Relationship Id="rId12" Type="http://schemas.openxmlformats.org/officeDocument/2006/relationships/image" Target="../media/image432.png"/><Relationship Id="rId13" Type="http://schemas.openxmlformats.org/officeDocument/2006/relationships/image" Target="../media/image433.png"/><Relationship Id="rId14" Type="http://schemas.openxmlformats.org/officeDocument/2006/relationships/image" Target="../media/image434.png"/><Relationship Id="rId15" Type="http://schemas.openxmlformats.org/officeDocument/2006/relationships/image" Target="../media/image435.png"/><Relationship Id="rId16" Type="http://schemas.openxmlformats.org/officeDocument/2006/relationships/image" Target="../media/image436.png"/><Relationship Id="rId17" Type="http://schemas.openxmlformats.org/officeDocument/2006/relationships/image" Target="../media/image437.png"/><Relationship Id="rId18" Type="http://schemas.openxmlformats.org/officeDocument/2006/relationships/image" Target="../media/image438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9.png"/><Relationship Id="rId3" Type="http://schemas.openxmlformats.org/officeDocument/2006/relationships/image" Target="../media/image440.png"/><Relationship Id="rId4" Type="http://schemas.openxmlformats.org/officeDocument/2006/relationships/image" Target="../media/image441.png"/><Relationship Id="rId5" Type="http://schemas.openxmlformats.org/officeDocument/2006/relationships/image" Target="../media/image442.png"/><Relationship Id="rId6" Type="http://schemas.openxmlformats.org/officeDocument/2006/relationships/image" Target="../media/image443.png"/><Relationship Id="rId7" Type="http://schemas.openxmlformats.org/officeDocument/2006/relationships/image" Target="../media/image444.png"/><Relationship Id="rId8" Type="http://schemas.openxmlformats.org/officeDocument/2006/relationships/image" Target="../media/image445.png"/><Relationship Id="rId9" Type="http://schemas.openxmlformats.org/officeDocument/2006/relationships/image" Target="../media/image446.png"/><Relationship Id="rId10" Type="http://schemas.openxmlformats.org/officeDocument/2006/relationships/image" Target="../media/image447.png"/><Relationship Id="rId11" Type="http://schemas.openxmlformats.org/officeDocument/2006/relationships/image" Target="../media/image448.png"/><Relationship Id="rId12" Type="http://schemas.openxmlformats.org/officeDocument/2006/relationships/image" Target="../media/image449.png"/><Relationship Id="rId13" Type="http://schemas.openxmlformats.org/officeDocument/2006/relationships/image" Target="../media/image450.png"/><Relationship Id="rId14" Type="http://schemas.openxmlformats.org/officeDocument/2006/relationships/image" Target="../media/image451.png"/><Relationship Id="rId15" Type="http://schemas.openxmlformats.org/officeDocument/2006/relationships/image" Target="../media/image452.png"/><Relationship Id="rId16" Type="http://schemas.openxmlformats.org/officeDocument/2006/relationships/image" Target="../media/image453.png"/><Relationship Id="rId17" Type="http://schemas.openxmlformats.org/officeDocument/2006/relationships/image" Target="../media/image454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5.png"/><Relationship Id="rId3" Type="http://schemas.openxmlformats.org/officeDocument/2006/relationships/image" Target="../media/image456.png"/><Relationship Id="rId4" Type="http://schemas.openxmlformats.org/officeDocument/2006/relationships/image" Target="../media/image457.png"/><Relationship Id="rId5" Type="http://schemas.openxmlformats.org/officeDocument/2006/relationships/image" Target="../media/image458.png"/><Relationship Id="rId6" Type="http://schemas.openxmlformats.org/officeDocument/2006/relationships/image" Target="../media/image459.png"/><Relationship Id="rId7" Type="http://schemas.openxmlformats.org/officeDocument/2006/relationships/image" Target="../media/image46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Relationship Id="rId16" Type="http://schemas.openxmlformats.org/officeDocument/2006/relationships/image" Target="../media/image72.png"/><Relationship Id="rId17" Type="http://schemas.openxmlformats.org/officeDocument/2006/relationships/image" Target="../media/image73.png"/><Relationship Id="rId18" Type="http://schemas.openxmlformats.org/officeDocument/2006/relationships/image" Target="../media/image74.png"/><Relationship Id="rId19" Type="http://schemas.openxmlformats.org/officeDocument/2006/relationships/image" Target="../media/image75.png"/><Relationship Id="rId20" Type="http://schemas.openxmlformats.org/officeDocument/2006/relationships/image" Target="../media/image76.png"/><Relationship Id="rId21" Type="http://schemas.openxmlformats.org/officeDocument/2006/relationships/image" Target="../media/image77.png"/><Relationship Id="rId22" Type="http://schemas.openxmlformats.org/officeDocument/2006/relationships/image" Target="../media/image78.png"/><Relationship Id="rId23" Type="http://schemas.openxmlformats.org/officeDocument/2006/relationships/image" Target="../media/image79.png"/><Relationship Id="rId24" Type="http://schemas.openxmlformats.org/officeDocument/2006/relationships/image" Target="../media/image80.png"/><Relationship Id="rId25" Type="http://schemas.openxmlformats.org/officeDocument/2006/relationships/image" Target="../media/image8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4" Type="http://schemas.openxmlformats.org/officeDocument/2006/relationships/image" Target="../media/image111.png"/><Relationship Id="rId15" Type="http://schemas.openxmlformats.org/officeDocument/2006/relationships/image" Target="../media/image112.png"/><Relationship Id="rId16" Type="http://schemas.openxmlformats.org/officeDocument/2006/relationships/image" Target="../media/image113.png"/><Relationship Id="rId17" Type="http://schemas.openxmlformats.org/officeDocument/2006/relationships/image" Target="../media/image1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3430" y="1568268"/>
            <a:ext cx="8604785" cy="6901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9529" y="2269969"/>
            <a:ext cx="4987895" cy="4906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06576" y="5668319"/>
            <a:ext cx="508533" cy="4473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7506" y="5120666"/>
            <a:ext cx="737166" cy="904698"/>
            <a:chOff x="1037506" y="5120666"/>
            <a:chExt cx="737166" cy="9046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7506" y="5120666"/>
              <a:ext cx="737166" cy="9046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64351" y="5120666"/>
            <a:ext cx="737166" cy="904698"/>
            <a:chOff x="1964351" y="5120666"/>
            <a:chExt cx="737166" cy="9046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64351" y="5120666"/>
              <a:ext cx="737166" cy="9046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91197" y="5120666"/>
            <a:ext cx="737166" cy="904698"/>
            <a:chOff x="2891197" y="5120666"/>
            <a:chExt cx="737166" cy="9046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91197" y="5120666"/>
              <a:ext cx="737166" cy="90469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76462" y="5668319"/>
            <a:ext cx="4136133" cy="4837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6914" y="688255"/>
            <a:ext cx="3764501" cy="6034047"/>
            <a:chOff x="6936914" y="688255"/>
            <a:chExt cx="3764501" cy="60340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6914" y="688255"/>
              <a:ext cx="3764501" cy="60340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29737" y="1937532"/>
            <a:ext cx="2208396" cy="7353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81206" y="4461377"/>
            <a:ext cx="914013" cy="1138820"/>
            <a:chOff x="8381206" y="4461377"/>
            <a:chExt cx="914013" cy="11388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1206" y="4461377"/>
              <a:ext cx="914013" cy="113882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36471" y="3060728"/>
            <a:ext cx="2197355" cy="10668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41904" y="674077"/>
            <a:ext cx="584752" cy="7952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77419" y="793967"/>
            <a:ext cx="1864557" cy="5355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41217" y="1228619"/>
            <a:ext cx="491509" cy="31737"/>
            <a:chOff x="9341217" y="1228619"/>
            <a:chExt cx="491509" cy="317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41217" y="1228619"/>
              <a:ext cx="491509" cy="3173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7494" y="621622"/>
            <a:ext cx="5310083" cy="8909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8995" y="933981"/>
            <a:ext cx="290001" cy="290001"/>
            <a:chOff x="808995" y="933981"/>
            <a:chExt cx="290001" cy="2900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8995" y="933981"/>
              <a:ext cx="290001" cy="2900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2373" y="1609627"/>
            <a:ext cx="6005145" cy="5437901"/>
            <a:chOff x="552373" y="1609627"/>
            <a:chExt cx="6005145" cy="543790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2373" y="1609627"/>
              <a:ext cx="6005145" cy="54379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428" y="960199"/>
            <a:ext cx="3563490" cy="4160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23139" y="2708082"/>
            <a:ext cx="3830616" cy="88229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23139" y="3352015"/>
            <a:ext cx="3486616" cy="8888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44432" y="4623160"/>
            <a:ext cx="1646027" cy="1162506"/>
            <a:chOff x="7544432" y="4623160"/>
            <a:chExt cx="1646027" cy="11625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4432" y="4623160"/>
              <a:ext cx="1646027" cy="11625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026" y="897969"/>
            <a:ext cx="684819" cy="7952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20303" y="1024579"/>
            <a:ext cx="1861540" cy="4525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77380" y="1452510"/>
            <a:ext cx="491509" cy="31737"/>
            <a:chOff x="9277380" y="1452510"/>
            <a:chExt cx="491509" cy="3173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77380" y="1452510"/>
              <a:ext cx="491509" cy="317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99208" y="5034778"/>
            <a:ext cx="1635382" cy="461363"/>
            <a:chOff x="2199208" y="5034778"/>
            <a:chExt cx="1635382" cy="4613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9208" y="5034778"/>
              <a:ext cx="1635382" cy="46136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68549" y="2122501"/>
            <a:ext cx="4041451" cy="7366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189" y="5119598"/>
            <a:ext cx="1509093" cy="295349"/>
            <a:chOff x="-6189" y="5119598"/>
            <a:chExt cx="1509093" cy="2953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189" y="5119598"/>
              <a:ext cx="1509093" cy="2953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53876" y="5034778"/>
            <a:ext cx="1635382" cy="461363"/>
            <a:chOff x="4553876" y="5034778"/>
            <a:chExt cx="1635382" cy="4613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53876" y="5034778"/>
              <a:ext cx="1635382" cy="4613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75122" y="5034778"/>
            <a:ext cx="1635382" cy="461363"/>
            <a:chOff x="6875122" y="5034778"/>
            <a:chExt cx="1635382" cy="4613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75122" y="5034778"/>
              <a:ext cx="1635382" cy="4613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23529" y="5119598"/>
            <a:ext cx="1471709" cy="295349"/>
            <a:chOff x="9223529" y="5119598"/>
            <a:chExt cx="1471709" cy="2953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23529" y="5119598"/>
              <a:ext cx="1471709" cy="29534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1976" y="5620309"/>
            <a:ext cx="1907506" cy="64259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90119" y="5620309"/>
            <a:ext cx="1876858" cy="64571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70376" y="5620309"/>
            <a:ext cx="1903115" cy="45322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88519" y="5620309"/>
            <a:ext cx="1531820" cy="25849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76166" y="5184126"/>
            <a:ext cx="697131" cy="2911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18556" y="5184126"/>
            <a:ext cx="714064" cy="2911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145372" y="5184126"/>
            <a:ext cx="710140" cy="29113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493779" y="5184126"/>
            <a:ext cx="720654" cy="2911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68531" y="3310286"/>
            <a:ext cx="1171758" cy="1171758"/>
            <a:chOff x="1268531" y="3310286"/>
            <a:chExt cx="1171758" cy="11717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68531" y="3310286"/>
              <a:ext cx="1171758" cy="11717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2673" y="4338745"/>
            <a:ext cx="243475" cy="796799"/>
            <a:chOff x="1732673" y="4338745"/>
            <a:chExt cx="243475" cy="79679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732673" y="4892069"/>
              <a:ext cx="243475" cy="243475"/>
              <a:chOff x="1732673" y="4892069"/>
              <a:chExt cx="243475" cy="24347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32673" y="4892069"/>
                <a:ext cx="243475" cy="24347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835768" y="4338745"/>
              <a:ext cx="37283" cy="673564"/>
              <a:chOff x="1835768" y="4338745"/>
              <a:chExt cx="37283" cy="67356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835768" y="4338745"/>
                <a:ext cx="37283" cy="673564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3610921" y="3310286"/>
            <a:ext cx="1171758" cy="1825258"/>
            <a:chOff x="3610921" y="3310286"/>
            <a:chExt cx="1171758" cy="182525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610921" y="3310286"/>
              <a:ext cx="1171758" cy="1171758"/>
              <a:chOff x="3610921" y="3310286"/>
              <a:chExt cx="1171758" cy="117175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610921" y="3310286"/>
                <a:ext cx="1171758" cy="117175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075062" y="4892069"/>
              <a:ext cx="243475" cy="243475"/>
              <a:chOff x="4075062" y="4892069"/>
              <a:chExt cx="243475" cy="24347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075062" y="4892069"/>
                <a:ext cx="243475" cy="24347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178158" y="4338745"/>
              <a:ext cx="37283" cy="673564"/>
              <a:chOff x="4178158" y="4338745"/>
              <a:chExt cx="37283" cy="67356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178158" y="4338745"/>
                <a:ext cx="37283" cy="673564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5937736" y="3310286"/>
            <a:ext cx="1171758" cy="1825258"/>
            <a:chOff x="5937736" y="3310286"/>
            <a:chExt cx="1171758" cy="182525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5937736" y="3310286"/>
              <a:ext cx="1171758" cy="1171758"/>
              <a:chOff x="5937736" y="3310286"/>
              <a:chExt cx="1171758" cy="1171758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5937736" y="3310286"/>
                <a:ext cx="1171758" cy="117175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401878" y="4892069"/>
              <a:ext cx="243475" cy="243475"/>
              <a:chOff x="6401878" y="4892069"/>
              <a:chExt cx="243475" cy="243475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6401878" y="4892069"/>
                <a:ext cx="243475" cy="24347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6504974" y="4338745"/>
              <a:ext cx="37283" cy="673564"/>
              <a:chOff x="6504974" y="4338745"/>
              <a:chExt cx="37283" cy="673564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504974" y="4338745"/>
                <a:ext cx="37283" cy="673564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8286144" y="3310286"/>
            <a:ext cx="1171758" cy="1825258"/>
            <a:chOff x="8286144" y="3310286"/>
            <a:chExt cx="1171758" cy="1825258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8286144" y="3310286"/>
              <a:ext cx="1171758" cy="1171758"/>
              <a:chOff x="8286144" y="3310286"/>
              <a:chExt cx="1171758" cy="1171758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8286144" y="3310286"/>
                <a:ext cx="1171758" cy="1171758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8750285" y="4892069"/>
              <a:ext cx="243475" cy="243475"/>
              <a:chOff x="8750285" y="4892069"/>
              <a:chExt cx="243475" cy="243475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8750285" y="4892069"/>
                <a:ext cx="243475" cy="24347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8853381" y="4338745"/>
              <a:ext cx="37283" cy="673564"/>
              <a:chOff x="8853381" y="4338745"/>
              <a:chExt cx="37283" cy="673564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8853381" y="4338745"/>
                <a:ext cx="37283" cy="673564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530452" y="3650141"/>
            <a:ext cx="647917" cy="505804"/>
            <a:chOff x="1530452" y="3650141"/>
            <a:chExt cx="647917" cy="505804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30452" y="3650141"/>
              <a:ext cx="647917" cy="50580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840067" y="3547964"/>
            <a:ext cx="705044" cy="697517"/>
            <a:chOff x="3840067" y="3547964"/>
            <a:chExt cx="705044" cy="69751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40067" y="3547964"/>
              <a:ext cx="705044" cy="69751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196413" y="3546991"/>
            <a:ext cx="639654" cy="695325"/>
            <a:chOff x="6196413" y="3546991"/>
            <a:chExt cx="639654" cy="695325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196413" y="3546991"/>
              <a:ext cx="639654" cy="69532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608463" y="3638906"/>
            <a:ext cx="591464" cy="591471"/>
            <a:chOff x="8608463" y="3638906"/>
            <a:chExt cx="591464" cy="591471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608463" y="3638906"/>
              <a:ext cx="591464" cy="59147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771968"/>
            <a:ext cx="10706473" cy="4039489"/>
            <a:chOff x="0" y="2771968"/>
            <a:chExt cx="10706473" cy="4039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71968"/>
              <a:ext cx="10706473" cy="40394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7710" y="890833"/>
            <a:ext cx="4346549" cy="9131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8026" y="897969"/>
            <a:ext cx="684819" cy="7952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99808" y="1024579"/>
            <a:ext cx="1066635" cy="4525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77380" y="1452510"/>
            <a:ext cx="491509" cy="31737"/>
            <a:chOff x="9277380" y="1452510"/>
            <a:chExt cx="491509" cy="317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77380" y="1452510"/>
              <a:ext cx="491509" cy="317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8703" y="1423222"/>
            <a:ext cx="2139702" cy="2302077"/>
            <a:chOff x="438703" y="1423222"/>
            <a:chExt cx="2139702" cy="230207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38703" y="2518164"/>
              <a:ext cx="2023274" cy="1207135"/>
              <a:chOff x="438703" y="2518164"/>
              <a:chExt cx="2023274" cy="12071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8703" y="2518164"/>
                <a:ext cx="2023274" cy="120713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88119" y="1423222"/>
              <a:ext cx="1290286" cy="1507662"/>
              <a:chOff x="1288119" y="1423222"/>
              <a:chExt cx="1290286" cy="150766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88119" y="1423222"/>
                <a:ext cx="1290286" cy="1507662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4978" y="1589049"/>
              <a:ext cx="1276041" cy="91093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53982" y="1544744"/>
            <a:ext cx="3244042" cy="7441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25140" y="2299539"/>
            <a:ext cx="4796775" cy="4537143"/>
            <a:chOff x="3525140" y="2299539"/>
            <a:chExt cx="4796775" cy="453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25140" y="2299539"/>
              <a:ext cx="4796775" cy="453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771968"/>
            <a:ext cx="10706473" cy="4039489"/>
            <a:chOff x="0" y="2771968"/>
            <a:chExt cx="10706473" cy="4039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71968"/>
              <a:ext cx="10706473" cy="40394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7710" y="890833"/>
            <a:ext cx="4346549" cy="9131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8026" y="897969"/>
            <a:ext cx="684819" cy="7952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99808" y="1024579"/>
            <a:ext cx="1066635" cy="4525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77380" y="1452510"/>
            <a:ext cx="491509" cy="31737"/>
            <a:chOff x="9277380" y="1452510"/>
            <a:chExt cx="491509" cy="317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77380" y="1452510"/>
              <a:ext cx="491509" cy="317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8703" y="1423222"/>
            <a:ext cx="2139702" cy="2302077"/>
            <a:chOff x="438703" y="1423222"/>
            <a:chExt cx="2139702" cy="230207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38703" y="2518164"/>
              <a:ext cx="2023274" cy="1207135"/>
              <a:chOff x="438703" y="2518164"/>
              <a:chExt cx="2023274" cy="12071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8703" y="2518164"/>
                <a:ext cx="2023274" cy="120713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88119" y="1423222"/>
              <a:ext cx="1290286" cy="1507662"/>
              <a:chOff x="1288119" y="1423222"/>
              <a:chExt cx="1290286" cy="150766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88119" y="1423222"/>
                <a:ext cx="1290286" cy="1507662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4978" y="1589049"/>
              <a:ext cx="1276041" cy="91093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21031" y="1639883"/>
            <a:ext cx="2899690" cy="6846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4473" y="3960233"/>
            <a:ext cx="9681178" cy="2235816"/>
            <a:chOff x="694473" y="3960233"/>
            <a:chExt cx="9681178" cy="22358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4473" y="3960233"/>
              <a:ext cx="9681178" cy="22358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771968"/>
            <a:ext cx="10706473" cy="4039489"/>
            <a:chOff x="0" y="2771968"/>
            <a:chExt cx="10706473" cy="4039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71968"/>
              <a:ext cx="10706473" cy="40394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7710" y="890833"/>
            <a:ext cx="4346549" cy="9131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8026" y="897969"/>
            <a:ext cx="684819" cy="7952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99808" y="1024579"/>
            <a:ext cx="1066635" cy="4525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77380" y="1452510"/>
            <a:ext cx="491509" cy="31737"/>
            <a:chOff x="9277380" y="1452510"/>
            <a:chExt cx="491509" cy="317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77380" y="1452510"/>
              <a:ext cx="491509" cy="317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8703" y="1423222"/>
            <a:ext cx="2139702" cy="2302077"/>
            <a:chOff x="438703" y="1423222"/>
            <a:chExt cx="2139702" cy="230207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38703" y="2518164"/>
              <a:ext cx="2023274" cy="1207135"/>
              <a:chOff x="438703" y="2518164"/>
              <a:chExt cx="2023274" cy="12071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8703" y="2518164"/>
                <a:ext cx="2023274" cy="120713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88119" y="1423222"/>
              <a:ext cx="1290286" cy="1507662"/>
              <a:chOff x="1288119" y="1423222"/>
              <a:chExt cx="1290286" cy="150766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88119" y="1423222"/>
                <a:ext cx="1290286" cy="1507662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4978" y="1589049"/>
              <a:ext cx="1276041" cy="91093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59697" y="1550458"/>
            <a:ext cx="4353109" cy="6172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33536" y="2600539"/>
            <a:ext cx="8461702" cy="4736291"/>
            <a:chOff x="2233536" y="2600539"/>
            <a:chExt cx="8461702" cy="47362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33536" y="2600539"/>
              <a:ext cx="8461702" cy="47362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067" y="897968"/>
            <a:ext cx="684819" cy="7952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20303" y="1024579"/>
            <a:ext cx="1861540" cy="4525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77380" y="1452510"/>
            <a:ext cx="491509" cy="31737"/>
            <a:chOff x="9277380" y="1452510"/>
            <a:chExt cx="491509" cy="3173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77380" y="1452510"/>
              <a:ext cx="491509" cy="3173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1595" y="1313795"/>
            <a:ext cx="3109792" cy="83230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46242" y="1492956"/>
            <a:ext cx="1566633" cy="4970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31888" y="6422818"/>
            <a:ext cx="1243805" cy="878437"/>
            <a:chOff x="9131888" y="6422818"/>
            <a:chExt cx="1243805" cy="8784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31888" y="6422818"/>
              <a:ext cx="1243805" cy="8784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4135" y="2535106"/>
            <a:ext cx="10141557" cy="3074881"/>
            <a:chOff x="234135" y="2535106"/>
            <a:chExt cx="10141557" cy="30748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4135" y="2535106"/>
              <a:ext cx="10141557" cy="30748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771968"/>
            <a:ext cx="10706473" cy="4039489"/>
            <a:chOff x="0" y="2771968"/>
            <a:chExt cx="10706473" cy="4039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71968"/>
              <a:ext cx="10706473" cy="40394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7710" y="890834"/>
            <a:ext cx="4356130" cy="9131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8026" y="897969"/>
            <a:ext cx="684819" cy="7952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99808" y="1024579"/>
            <a:ext cx="1066635" cy="4525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77380" y="1452510"/>
            <a:ext cx="491509" cy="31737"/>
            <a:chOff x="9277380" y="1452510"/>
            <a:chExt cx="491509" cy="317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77380" y="1452510"/>
              <a:ext cx="491509" cy="317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8703" y="1423222"/>
            <a:ext cx="2139702" cy="2302077"/>
            <a:chOff x="438703" y="1423222"/>
            <a:chExt cx="2139702" cy="230207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38703" y="2518164"/>
              <a:ext cx="2023274" cy="1207135"/>
              <a:chOff x="438703" y="2518164"/>
              <a:chExt cx="2023274" cy="12071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8703" y="2518164"/>
                <a:ext cx="2023274" cy="120713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88119" y="1423222"/>
              <a:ext cx="1290286" cy="1507662"/>
              <a:chOff x="1288119" y="1423222"/>
              <a:chExt cx="1290286" cy="150766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88119" y="1423222"/>
                <a:ext cx="1290286" cy="1507662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4978" y="1589049"/>
              <a:ext cx="1276041" cy="91093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15733" y="1618860"/>
            <a:ext cx="1686061" cy="6165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6114" y="3665314"/>
            <a:ext cx="9519537" cy="2448756"/>
            <a:chOff x="856114" y="3665314"/>
            <a:chExt cx="9519537" cy="244875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6114" y="3665314"/>
              <a:ext cx="9519537" cy="24487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067" y="897968"/>
            <a:ext cx="684819" cy="7952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20303" y="1024579"/>
            <a:ext cx="1861540" cy="4525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77380" y="1452510"/>
            <a:ext cx="491509" cy="31737"/>
            <a:chOff x="9277380" y="1452510"/>
            <a:chExt cx="491509" cy="3173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77380" y="1452510"/>
              <a:ext cx="491509" cy="3173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1595" y="1685224"/>
            <a:ext cx="3118544" cy="83229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46242" y="1864385"/>
            <a:ext cx="1276547" cy="4983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31888" y="6422818"/>
            <a:ext cx="1243805" cy="878437"/>
            <a:chOff x="9131888" y="6422818"/>
            <a:chExt cx="1243805" cy="8784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31888" y="6422818"/>
              <a:ext cx="1243805" cy="8784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3905" y="2578559"/>
            <a:ext cx="10166113" cy="3411221"/>
            <a:chOff x="213905" y="2578559"/>
            <a:chExt cx="10166113" cy="34112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3905" y="2578559"/>
              <a:ext cx="10166113" cy="34112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771968"/>
            <a:ext cx="10706473" cy="4039489"/>
            <a:chOff x="0" y="2771968"/>
            <a:chExt cx="10706473" cy="4039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71968"/>
              <a:ext cx="10706473" cy="40394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7710" y="890834"/>
            <a:ext cx="4356130" cy="9131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8026" y="897969"/>
            <a:ext cx="684819" cy="7952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99808" y="1024579"/>
            <a:ext cx="1066635" cy="4525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77380" y="1452510"/>
            <a:ext cx="491509" cy="31737"/>
            <a:chOff x="9277380" y="1452510"/>
            <a:chExt cx="491509" cy="317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77380" y="1452510"/>
              <a:ext cx="491509" cy="317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8703" y="1423222"/>
            <a:ext cx="2139702" cy="2302077"/>
            <a:chOff x="438703" y="1423222"/>
            <a:chExt cx="2139702" cy="230207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38703" y="2518164"/>
              <a:ext cx="2023274" cy="1207135"/>
              <a:chOff x="438703" y="2518164"/>
              <a:chExt cx="2023274" cy="12071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8703" y="2518164"/>
                <a:ext cx="2023274" cy="120713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88119" y="1423222"/>
              <a:ext cx="1290286" cy="1507662"/>
              <a:chOff x="1288119" y="1423222"/>
              <a:chExt cx="1290286" cy="150766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88119" y="1423222"/>
                <a:ext cx="1290286" cy="1507662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4978" y="1589049"/>
              <a:ext cx="1276041" cy="91093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59697" y="1550458"/>
            <a:ext cx="3896299" cy="6172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31827" y="2942730"/>
            <a:ext cx="8443824" cy="3537916"/>
            <a:chOff x="1931827" y="2942730"/>
            <a:chExt cx="8443824" cy="35379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31827" y="2942730"/>
              <a:ext cx="8443824" cy="35379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3158" y="772917"/>
            <a:ext cx="4753314" cy="6034047"/>
            <a:chOff x="5953158" y="772917"/>
            <a:chExt cx="4753314" cy="60340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3158" y="772917"/>
              <a:ext cx="4753314" cy="60340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31580" y="1853840"/>
            <a:ext cx="913362" cy="38821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52210" y="2274382"/>
            <a:ext cx="2880206" cy="30235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0105" y="3704772"/>
            <a:ext cx="2583934" cy="197299"/>
            <a:chOff x="920105" y="3704772"/>
            <a:chExt cx="2583934" cy="1972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0105" y="3704772"/>
              <a:ext cx="2583934" cy="19729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3670" y="3283036"/>
            <a:ext cx="2349826" cy="7794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59101" y="3142921"/>
            <a:ext cx="759024" cy="759150"/>
            <a:chOff x="3459101" y="3142921"/>
            <a:chExt cx="759024" cy="7591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9101" y="3142921"/>
              <a:ext cx="759024" cy="7591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771968"/>
            <a:ext cx="10706473" cy="4039489"/>
            <a:chOff x="0" y="2771968"/>
            <a:chExt cx="10706473" cy="4039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71968"/>
              <a:ext cx="10706473" cy="40394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7710" y="890834"/>
            <a:ext cx="4356130" cy="9131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8026" y="897969"/>
            <a:ext cx="684819" cy="7952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99808" y="1024579"/>
            <a:ext cx="1066635" cy="4525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77380" y="1452510"/>
            <a:ext cx="491509" cy="31737"/>
            <a:chOff x="9277380" y="1452510"/>
            <a:chExt cx="491509" cy="317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77380" y="1452510"/>
              <a:ext cx="491509" cy="317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8703" y="1423222"/>
            <a:ext cx="2139702" cy="2302077"/>
            <a:chOff x="438703" y="1423222"/>
            <a:chExt cx="2139702" cy="230207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38703" y="2518164"/>
              <a:ext cx="2023274" cy="1207135"/>
              <a:chOff x="438703" y="2518164"/>
              <a:chExt cx="2023274" cy="12071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8703" y="2518164"/>
                <a:ext cx="2023274" cy="120713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88119" y="1423222"/>
              <a:ext cx="1290286" cy="1507662"/>
              <a:chOff x="1288119" y="1423222"/>
              <a:chExt cx="1290286" cy="150766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88119" y="1423222"/>
                <a:ext cx="1290286" cy="1507662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4978" y="1589049"/>
              <a:ext cx="1276041" cy="91093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84427" y="1550455"/>
            <a:ext cx="1996528" cy="6063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54150" y="2852182"/>
            <a:ext cx="7142769" cy="3768367"/>
            <a:chOff x="2454150" y="2852182"/>
            <a:chExt cx="7142769" cy="37683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54150" y="2852182"/>
              <a:ext cx="7142769" cy="37683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067" y="897968"/>
            <a:ext cx="684819" cy="7952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20303" y="1024579"/>
            <a:ext cx="1861540" cy="4525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77380" y="1452510"/>
            <a:ext cx="491509" cy="31737"/>
            <a:chOff x="9277380" y="1452510"/>
            <a:chExt cx="491509" cy="3173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77380" y="1452510"/>
              <a:ext cx="491509" cy="3173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1595" y="1685224"/>
            <a:ext cx="3118544" cy="83229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46242" y="1864385"/>
            <a:ext cx="1572195" cy="4900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31888" y="6422818"/>
            <a:ext cx="1243805" cy="878437"/>
            <a:chOff x="9131888" y="6422818"/>
            <a:chExt cx="1243805" cy="8784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31888" y="6422818"/>
              <a:ext cx="1243805" cy="8784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4726" y="2445299"/>
            <a:ext cx="7619365" cy="4900502"/>
            <a:chOff x="1294726" y="2445299"/>
            <a:chExt cx="7619365" cy="49005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4726" y="2445299"/>
              <a:ext cx="7619365" cy="49005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771968"/>
            <a:ext cx="10706473" cy="4039489"/>
            <a:chOff x="0" y="2771968"/>
            <a:chExt cx="10706473" cy="4039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71968"/>
              <a:ext cx="10706473" cy="40394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7710" y="890834"/>
            <a:ext cx="4356130" cy="9131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8026" y="897969"/>
            <a:ext cx="684819" cy="7952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99808" y="1024579"/>
            <a:ext cx="1066635" cy="4525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77380" y="1452510"/>
            <a:ext cx="491509" cy="31737"/>
            <a:chOff x="9277380" y="1452510"/>
            <a:chExt cx="491509" cy="317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77380" y="1452510"/>
              <a:ext cx="491509" cy="317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8703" y="1423222"/>
            <a:ext cx="2139702" cy="2302077"/>
            <a:chOff x="438703" y="1423222"/>
            <a:chExt cx="2139702" cy="230207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38703" y="2518164"/>
              <a:ext cx="2023274" cy="1207135"/>
              <a:chOff x="438703" y="2518164"/>
              <a:chExt cx="2023274" cy="12071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8703" y="2518164"/>
                <a:ext cx="2023274" cy="120713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88119" y="1423222"/>
              <a:ext cx="1290286" cy="1507662"/>
              <a:chOff x="1288119" y="1423222"/>
              <a:chExt cx="1290286" cy="150766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88119" y="1423222"/>
                <a:ext cx="1290286" cy="1507662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4978" y="1589049"/>
              <a:ext cx="1276041" cy="91093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29536" y="1550458"/>
            <a:ext cx="4739042" cy="6162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55666" y="2921979"/>
            <a:ext cx="8219986" cy="3739467"/>
            <a:chOff x="2155666" y="2921979"/>
            <a:chExt cx="8219986" cy="37394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55666" y="2921979"/>
              <a:ext cx="8219986" cy="37394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61713" y="4235500"/>
            <a:ext cx="1129630" cy="2427026"/>
            <a:chOff x="4461713" y="4235500"/>
            <a:chExt cx="1129630" cy="242702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61713" y="4235500"/>
              <a:ext cx="1129630" cy="24270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771968"/>
            <a:ext cx="10706473" cy="4039489"/>
            <a:chOff x="0" y="2771968"/>
            <a:chExt cx="10706473" cy="4039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71968"/>
              <a:ext cx="10706473" cy="40394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7710" y="890834"/>
            <a:ext cx="4356130" cy="9131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8026" y="897969"/>
            <a:ext cx="684819" cy="7952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99808" y="1024579"/>
            <a:ext cx="1066635" cy="4525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77380" y="1452510"/>
            <a:ext cx="491509" cy="31737"/>
            <a:chOff x="9277380" y="1452510"/>
            <a:chExt cx="491509" cy="317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77380" y="1452510"/>
              <a:ext cx="491509" cy="317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8703" y="1423222"/>
            <a:ext cx="2139702" cy="2302077"/>
            <a:chOff x="438703" y="1423222"/>
            <a:chExt cx="2139702" cy="230207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38703" y="2518164"/>
              <a:ext cx="2023274" cy="1207135"/>
              <a:chOff x="438703" y="2518164"/>
              <a:chExt cx="2023274" cy="12071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8703" y="2518164"/>
                <a:ext cx="2023274" cy="120713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88119" y="1423222"/>
              <a:ext cx="1290286" cy="1507662"/>
              <a:chOff x="1288119" y="1423222"/>
              <a:chExt cx="1290286" cy="150766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88119" y="1423222"/>
                <a:ext cx="1290286" cy="1507662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4978" y="1589049"/>
              <a:ext cx="1276041" cy="91093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29536" y="1550458"/>
            <a:ext cx="4739042" cy="6162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64679" y="2838634"/>
            <a:ext cx="7944306" cy="3906645"/>
            <a:chOff x="2364679" y="2838634"/>
            <a:chExt cx="7944306" cy="39066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64679" y="2838634"/>
              <a:ext cx="7944306" cy="3906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067" y="897968"/>
            <a:ext cx="684819" cy="7952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20303" y="1024579"/>
            <a:ext cx="1861540" cy="4525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77380" y="1452510"/>
            <a:ext cx="491509" cy="31737"/>
            <a:chOff x="9277380" y="1452510"/>
            <a:chExt cx="491509" cy="3173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77380" y="1452510"/>
              <a:ext cx="491509" cy="3173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8226" y="1537197"/>
            <a:ext cx="3118544" cy="83229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32873" y="1716358"/>
            <a:ext cx="3700529" cy="4981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0476" y="2366878"/>
            <a:ext cx="8628221" cy="4666387"/>
            <a:chOff x="810476" y="2366878"/>
            <a:chExt cx="8628221" cy="46663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0476" y="2366878"/>
              <a:ext cx="8628221" cy="46663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31888" y="6422818"/>
            <a:ext cx="1243805" cy="878437"/>
            <a:chOff x="9131888" y="6422818"/>
            <a:chExt cx="1243805" cy="8784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31888" y="6422818"/>
              <a:ext cx="1243805" cy="8784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865" y="2757111"/>
            <a:ext cx="10706473" cy="4039489"/>
            <a:chOff x="-21865" y="2757111"/>
            <a:chExt cx="10706473" cy="4039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865" y="2757111"/>
              <a:ext cx="10706473" cy="40394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7710" y="890834"/>
            <a:ext cx="4346549" cy="9131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8026" y="897969"/>
            <a:ext cx="684819" cy="7952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99808" y="1024579"/>
            <a:ext cx="1066635" cy="4525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77380" y="1452510"/>
            <a:ext cx="491509" cy="31737"/>
            <a:chOff x="9277380" y="1452510"/>
            <a:chExt cx="491509" cy="317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77380" y="1452510"/>
              <a:ext cx="491509" cy="317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8703" y="1423222"/>
            <a:ext cx="2139702" cy="2302077"/>
            <a:chOff x="438703" y="1423222"/>
            <a:chExt cx="2139702" cy="230207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38703" y="2518164"/>
              <a:ext cx="2023274" cy="1207135"/>
              <a:chOff x="438703" y="2518164"/>
              <a:chExt cx="2023274" cy="12071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8703" y="2518164"/>
                <a:ext cx="2023274" cy="120713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88119" y="1423222"/>
              <a:ext cx="1290286" cy="1507662"/>
              <a:chOff x="1288119" y="1423222"/>
              <a:chExt cx="1290286" cy="150766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88119" y="1423222"/>
                <a:ext cx="1290286" cy="1507662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4978" y="1589049"/>
              <a:ext cx="1276041" cy="91093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10809" y="1604843"/>
            <a:ext cx="2667251" cy="8334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6171" y="2390109"/>
            <a:ext cx="9398528" cy="4905129"/>
            <a:chOff x="996171" y="2390109"/>
            <a:chExt cx="9398528" cy="49051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6171" y="2390109"/>
              <a:ext cx="9398528" cy="49051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771968"/>
            <a:ext cx="10706473" cy="4039489"/>
            <a:chOff x="0" y="2771968"/>
            <a:chExt cx="10706473" cy="4039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71968"/>
              <a:ext cx="10706473" cy="40394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7710" y="890834"/>
            <a:ext cx="4346549" cy="9131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8026" y="897969"/>
            <a:ext cx="684819" cy="7952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99808" y="1024579"/>
            <a:ext cx="1066635" cy="4525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77380" y="1452510"/>
            <a:ext cx="491509" cy="31737"/>
            <a:chOff x="9277380" y="1452510"/>
            <a:chExt cx="491509" cy="317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77380" y="1452510"/>
              <a:ext cx="491509" cy="317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8703" y="1423222"/>
            <a:ext cx="2139702" cy="2302077"/>
            <a:chOff x="438703" y="1423222"/>
            <a:chExt cx="2139702" cy="230207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38703" y="2518164"/>
              <a:ext cx="2023274" cy="1207135"/>
              <a:chOff x="438703" y="2518164"/>
              <a:chExt cx="2023274" cy="12071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8703" y="2518164"/>
                <a:ext cx="2023274" cy="120713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88119" y="1423222"/>
              <a:ext cx="1290286" cy="1507662"/>
              <a:chOff x="1288119" y="1423222"/>
              <a:chExt cx="1290286" cy="150766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88119" y="1423222"/>
                <a:ext cx="1290286" cy="1507662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4978" y="1589049"/>
              <a:ext cx="1276041" cy="91093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29535" y="1550459"/>
            <a:ext cx="3855890" cy="5785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58731" y="2771968"/>
            <a:ext cx="7852381" cy="3926190"/>
            <a:chOff x="2258731" y="2771968"/>
            <a:chExt cx="7852381" cy="39261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58731" y="2771968"/>
              <a:ext cx="7852381" cy="392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771968"/>
            <a:ext cx="10706473" cy="4039489"/>
            <a:chOff x="0" y="2771968"/>
            <a:chExt cx="10706473" cy="4039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71968"/>
              <a:ext cx="10706473" cy="40394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7710" y="890834"/>
            <a:ext cx="4346549" cy="9131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8026" y="897969"/>
            <a:ext cx="684819" cy="7952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99808" y="1024579"/>
            <a:ext cx="1066635" cy="4525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77380" y="1452510"/>
            <a:ext cx="491509" cy="31737"/>
            <a:chOff x="9277380" y="1452510"/>
            <a:chExt cx="491509" cy="317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77380" y="1452510"/>
              <a:ext cx="491509" cy="317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8703" y="1423222"/>
            <a:ext cx="2139702" cy="2302077"/>
            <a:chOff x="438703" y="1423222"/>
            <a:chExt cx="2139702" cy="230207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38703" y="2518164"/>
              <a:ext cx="2023274" cy="1207135"/>
              <a:chOff x="438703" y="2518164"/>
              <a:chExt cx="2023274" cy="12071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8703" y="2518164"/>
                <a:ext cx="2023274" cy="120713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88119" y="1423222"/>
              <a:ext cx="1290286" cy="1507662"/>
              <a:chOff x="1288119" y="1423222"/>
              <a:chExt cx="1290286" cy="150766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88119" y="1423222"/>
                <a:ext cx="1290286" cy="1507662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4978" y="1589049"/>
              <a:ext cx="1276041" cy="91093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29535" y="1550459"/>
            <a:ext cx="3833632" cy="5754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4718" y="2409831"/>
            <a:ext cx="9473249" cy="4906329"/>
            <a:chOff x="854718" y="2409831"/>
            <a:chExt cx="9473249" cy="49063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4718" y="2409831"/>
              <a:ext cx="9473249" cy="49063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771968"/>
            <a:ext cx="10706473" cy="4039489"/>
            <a:chOff x="0" y="2771968"/>
            <a:chExt cx="10706473" cy="4039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71968"/>
              <a:ext cx="10706473" cy="40394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7710" y="890834"/>
            <a:ext cx="4346549" cy="9131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8026" y="897969"/>
            <a:ext cx="684819" cy="7952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99808" y="1024579"/>
            <a:ext cx="1066635" cy="4525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77380" y="1452510"/>
            <a:ext cx="491509" cy="31737"/>
            <a:chOff x="9277380" y="1452510"/>
            <a:chExt cx="491509" cy="317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77380" y="1452510"/>
              <a:ext cx="491509" cy="317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8703" y="1423222"/>
            <a:ext cx="2139702" cy="2302077"/>
            <a:chOff x="438703" y="1423222"/>
            <a:chExt cx="2139702" cy="230207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38703" y="2518164"/>
              <a:ext cx="2023274" cy="1207135"/>
              <a:chOff x="438703" y="2518164"/>
              <a:chExt cx="2023274" cy="12071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8703" y="2518164"/>
                <a:ext cx="2023274" cy="120713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88119" y="1423222"/>
              <a:ext cx="1290286" cy="1507662"/>
              <a:chOff x="1288119" y="1423222"/>
              <a:chExt cx="1290286" cy="150766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88119" y="1423222"/>
                <a:ext cx="1290286" cy="1507662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4978" y="1589049"/>
              <a:ext cx="1276041" cy="91093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29535" y="1550459"/>
            <a:ext cx="3833632" cy="5754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6766" y="3780952"/>
            <a:ext cx="9961706" cy="2654592"/>
            <a:chOff x="366766" y="3780952"/>
            <a:chExt cx="9961706" cy="265459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6766" y="3780952"/>
              <a:ext cx="9961706" cy="26545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771968"/>
            <a:ext cx="10706473" cy="4039489"/>
            <a:chOff x="0" y="2771968"/>
            <a:chExt cx="10706473" cy="4039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71968"/>
              <a:ext cx="10706473" cy="40394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7710" y="890834"/>
            <a:ext cx="4346549" cy="9131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8026" y="897969"/>
            <a:ext cx="684819" cy="7952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99808" y="1024579"/>
            <a:ext cx="1066635" cy="4525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77380" y="1452510"/>
            <a:ext cx="491509" cy="31737"/>
            <a:chOff x="9277380" y="1452510"/>
            <a:chExt cx="491509" cy="317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77380" y="1452510"/>
              <a:ext cx="491509" cy="317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8703" y="1423222"/>
            <a:ext cx="2139702" cy="2302077"/>
            <a:chOff x="438703" y="1423222"/>
            <a:chExt cx="2139702" cy="230207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38703" y="2518164"/>
              <a:ext cx="2023274" cy="1207135"/>
              <a:chOff x="438703" y="2518164"/>
              <a:chExt cx="2023274" cy="12071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8703" y="2518164"/>
                <a:ext cx="2023274" cy="120713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88119" y="1423222"/>
              <a:ext cx="1290286" cy="1507662"/>
              <a:chOff x="1288119" y="1423222"/>
              <a:chExt cx="1290286" cy="150766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88119" y="1423222"/>
                <a:ext cx="1290286" cy="1507662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4978" y="1589049"/>
              <a:ext cx="1276041" cy="91093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51716" y="1550459"/>
            <a:ext cx="911490" cy="5754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6112" y="3780952"/>
            <a:ext cx="9884920" cy="2771429"/>
            <a:chOff x="386112" y="3780952"/>
            <a:chExt cx="9884920" cy="27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6112" y="3780952"/>
              <a:ext cx="9884920" cy="27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021" y="3644668"/>
            <a:ext cx="10696352" cy="3175149"/>
            <a:chOff x="-10021" y="3644668"/>
            <a:chExt cx="10696352" cy="31751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021" y="3644668"/>
              <a:ext cx="10696352" cy="31751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9529" y="1668985"/>
            <a:ext cx="2568791" cy="9888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0677" y="2860716"/>
            <a:ext cx="1491763" cy="1491763"/>
            <a:chOff x="410677" y="2860716"/>
            <a:chExt cx="1491763" cy="149176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677" y="2860716"/>
              <a:ext cx="1491763" cy="14917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8642" y="4522051"/>
            <a:ext cx="1295833" cy="415496"/>
            <a:chOff x="508642" y="4522051"/>
            <a:chExt cx="1295833" cy="4154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8642" y="4522051"/>
              <a:ext cx="1295833" cy="41549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7496" y="4487694"/>
            <a:ext cx="1103615" cy="4734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7285" y="5142909"/>
            <a:ext cx="1865544" cy="9767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31675" y="2860716"/>
            <a:ext cx="1491763" cy="1491763"/>
            <a:chOff x="2431675" y="2860716"/>
            <a:chExt cx="1491763" cy="14917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31675" y="2860716"/>
              <a:ext cx="1491763" cy="14917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29640" y="4513481"/>
            <a:ext cx="1295833" cy="415496"/>
            <a:chOff x="2529640" y="4513481"/>
            <a:chExt cx="1295833" cy="4154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29640" y="4513481"/>
              <a:ext cx="1295833" cy="41549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08494" y="4479122"/>
            <a:ext cx="1103615" cy="47668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48281" y="5134338"/>
            <a:ext cx="1873068" cy="9917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497035" y="2869286"/>
            <a:ext cx="1491763" cy="1491763"/>
            <a:chOff x="4497035" y="2869286"/>
            <a:chExt cx="1491763" cy="149176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97035" y="2869286"/>
              <a:ext cx="1491763" cy="14917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95000" y="4522051"/>
            <a:ext cx="1295833" cy="415496"/>
            <a:chOff x="4595000" y="4522051"/>
            <a:chExt cx="1295833" cy="41549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95000" y="4522051"/>
              <a:ext cx="1295833" cy="41549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73856" y="4487694"/>
            <a:ext cx="1118701" cy="47130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13643" y="5142909"/>
            <a:ext cx="1824925" cy="98210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693145" y="2898786"/>
            <a:ext cx="1491763" cy="1491763"/>
            <a:chOff x="8693145" y="2898786"/>
            <a:chExt cx="1491763" cy="149176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93145" y="2898786"/>
              <a:ext cx="1491763" cy="14917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1816" y="4513481"/>
            <a:ext cx="1295833" cy="415496"/>
            <a:chOff x="6661816" y="4513481"/>
            <a:chExt cx="1295833" cy="41549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61816" y="4513481"/>
              <a:ext cx="1295833" cy="41549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540675" y="4479122"/>
            <a:ext cx="1125967" cy="47264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509757" y="5209957"/>
            <a:ext cx="1847410" cy="97735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778026" y="897969"/>
            <a:ext cx="684362" cy="79520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020303" y="1024579"/>
            <a:ext cx="1843492" cy="44334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277380" y="1452510"/>
            <a:ext cx="491509" cy="31737"/>
            <a:chOff x="9277380" y="1452510"/>
            <a:chExt cx="491509" cy="3173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77380" y="1452510"/>
              <a:ext cx="491509" cy="3173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563851" y="2898786"/>
            <a:ext cx="1491763" cy="1491763"/>
            <a:chOff x="6563851" y="2898786"/>
            <a:chExt cx="1491763" cy="149176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63851" y="2898786"/>
              <a:ext cx="1491763" cy="149176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61737" y="4522051"/>
            <a:ext cx="1295833" cy="415496"/>
            <a:chOff x="8761737" y="4522051"/>
            <a:chExt cx="1295833" cy="41549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61737" y="4522051"/>
              <a:ext cx="1295833" cy="41549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616780" y="4500856"/>
            <a:ext cx="1107520" cy="46595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380462" y="5142909"/>
            <a:ext cx="1824934" cy="97691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771968"/>
            <a:ext cx="10706473" cy="4039489"/>
            <a:chOff x="0" y="2771968"/>
            <a:chExt cx="10706473" cy="4039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71968"/>
              <a:ext cx="10706473" cy="40394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7710" y="890834"/>
            <a:ext cx="4346549" cy="9131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8026" y="897969"/>
            <a:ext cx="684819" cy="7952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99808" y="1024579"/>
            <a:ext cx="1066635" cy="4525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77380" y="1452510"/>
            <a:ext cx="491509" cy="31737"/>
            <a:chOff x="9277380" y="1452510"/>
            <a:chExt cx="491509" cy="317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77380" y="1452510"/>
              <a:ext cx="491509" cy="317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8703" y="1423222"/>
            <a:ext cx="2139702" cy="2302077"/>
            <a:chOff x="438703" y="1423222"/>
            <a:chExt cx="2139702" cy="230207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38703" y="2518164"/>
              <a:ext cx="2023274" cy="1207135"/>
              <a:chOff x="438703" y="2518164"/>
              <a:chExt cx="2023274" cy="12071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8703" y="2518164"/>
                <a:ext cx="2023274" cy="120713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88119" y="1423222"/>
              <a:ext cx="1290286" cy="1507662"/>
              <a:chOff x="1288119" y="1423222"/>
              <a:chExt cx="1290286" cy="150766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88119" y="1423222"/>
                <a:ext cx="1290286" cy="1507662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4978" y="1589049"/>
              <a:ext cx="1276041" cy="91093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51716" y="1550459"/>
            <a:ext cx="911490" cy="5754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4668" y="3972665"/>
            <a:ext cx="9053351" cy="1638095"/>
            <a:chOff x="1064668" y="3972665"/>
            <a:chExt cx="9053351" cy="16380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4668" y="3972665"/>
              <a:ext cx="9053351" cy="163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771968"/>
            <a:ext cx="10706473" cy="4039489"/>
            <a:chOff x="0" y="2771968"/>
            <a:chExt cx="10706473" cy="4039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71968"/>
              <a:ext cx="10706473" cy="40394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7710" y="890834"/>
            <a:ext cx="4347081" cy="9127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8026" y="897969"/>
            <a:ext cx="684836" cy="7996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88752" y="1024579"/>
            <a:ext cx="1088905" cy="4575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77380" y="1452510"/>
            <a:ext cx="491509" cy="31737"/>
            <a:chOff x="9277380" y="1452510"/>
            <a:chExt cx="491509" cy="317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77380" y="1452510"/>
              <a:ext cx="491509" cy="317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8703" y="1423222"/>
            <a:ext cx="2139702" cy="2302077"/>
            <a:chOff x="438703" y="1423222"/>
            <a:chExt cx="2139702" cy="230207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38703" y="2518164"/>
              <a:ext cx="2023274" cy="1207135"/>
              <a:chOff x="438703" y="2518164"/>
              <a:chExt cx="2023274" cy="12071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8703" y="2518164"/>
                <a:ext cx="2023274" cy="120713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88119" y="1423222"/>
              <a:ext cx="1290286" cy="1507662"/>
              <a:chOff x="1288119" y="1423222"/>
              <a:chExt cx="1290286" cy="150766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88119" y="1423222"/>
                <a:ext cx="1290286" cy="1507662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4978" y="1589049"/>
              <a:ext cx="1276172" cy="91768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29535" y="1550459"/>
            <a:ext cx="3840311" cy="57941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8703" y="3725299"/>
            <a:ext cx="10256535" cy="2330415"/>
            <a:chOff x="238703" y="3725299"/>
            <a:chExt cx="10256535" cy="23304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8703" y="3725299"/>
              <a:ext cx="10256535" cy="23304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771968"/>
            <a:ext cx="10706473" cy="4039489"/>
            <a:chOff x="0" y="2771968"/>
            <a:chExt cx="10706473" cy="4039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71968"/>
              <a:ext cx="10706473" cy="40394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7710" y="890834"/>
            <a:ext cx="4347081" cy="9127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8026" y="897969"/>
            <a:ext cx="684836" cy="7996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88752" y="1024579"/>
            <a:ext cx="1088905" cy="4575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77380" y="1452510"/>
            <a:ext cx="491509" cy="31737"/>
            <a:chOff x="9277380" y="1452510"/>
            <a:chExt cx="491509" cy="317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77380" y="1452510"/>
              <a:ext cx="491509" cy="317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8703" y="1423222"/>
            <a:ext cx="2139702" cy="2302077"/>
            <a:chOff x="438703" y="1423222"/>
            <a:chExt cx="2139702" cy="230207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38703" y="2518164"/>
              <a:ext cx="2023274" cy="1207135"/>
              <a:chOff x="438703" y="2518164"/>
              <a:chExt cx="2023274" cy="12071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8703" y="2518164"/>
                <a:ext cx="2023274" cy="120713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88119" y="1423222"/>
              <a:ext cx="1290286" cy="1507662"/>
              <a:chOff x="1288119" y="1423222"/>
              <a:chExt cx="1290286" cy="150766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88119" y="1423222"/>
                <a:ext cx="1290286" cy="1507662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4978" y="1589049"/>
              <a:ext cx="1276172" cy="91768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29535" y="1550459"/>
            <a:ext cx="3840311" cy="57941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8095" y="3991966"/>
            <a:ext cx="9999048" cy="1048453"/>
            <a:chOff x="348095" y="3991966"/>
            <a:chExt cx="9999048" cy="104845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8095" y="3991966"/>
              <a:ext cx="9999048" cy="10484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026" y="897969"/>
            <a:ext cx="679811" cy="7996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80561" y="1024579"/>
            <a:ext cx="2601143" cy="4614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77380" y="1452510"/>
            <a:ext cx="491509" cy="31737"/>
            <a:chOff x="9277380" y="1452510"/>
            <a:chExt cx="491509" cy="3173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77380" y="1452510"/>
              <a:ext cx="491509" cy="317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72917"/>
            <a:ext cx="3764501" cy="6034047"/>
            <a:chOff x="0" y="772917"/>
            <a:chExt cx="3764501" cy="603404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72917"/>
              <a:ext cx="3764501" cy="603404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9846" y="1959024"/>
            <a:ext cx="3538239" cy="8756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9633" y="3239007"/>
            <a:ext cx="2645236" cy="2675938"/>
            <a:chOff x="559633" y="3239007"/>
            <a:chExt cx="2645236" cy="26759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9633" y="3239007"/>
              <a:ext cx="2645236" cy="26759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47619" y="1631054"/>
            <a:ext cx="3125635" cy="4299797"/>
            <a:chOff x="5347619" y="1631054"/>
            <a:chExt cx="3125635" cy="42997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349164" y="2462171"/>
              <a:ext cx="3076478" cy="34914"/>
              <a:chOff x="5349164" y="2462171"/>
              <a:chExt cx="3076478" cy="3491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349164" y="2462171"/>
                <a:ext cx="3076478" cy="34914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20763" y="2639978"/>
              <a:ext cx="3215428" cy="124210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5349164" y="4946450"/>
              <a:ext cx="3076478" cy="34914"/>
              <a:chOff x="5349164" y="4946450"/>
              <a:chExt cx="3076478" cy="3491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349164" y="4946450"/>
                <a:ext cx="3076478" cy="34914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0763" y="5124264"/>
              <a:ext cx="3212921" cy="77838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6580082" y="1631054"/>
              <a:ext cx="568738" cy="699164"/>
              <a:chOff x="6580082" y="1631054"/>
              <a:chExt cx="568738" cy="69916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580082" y="1631054"/>
                <a:ext cx="568738" cy="69916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566215" y="4170798"/>
              <a:ext cx="642375" cy="687349"/>
              <a:chOff x="6566215" y="4170798"/>
              <a:chExt cx="642375" cy="68734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566215" y="4170798"/>
                <a:ext cx="642375" cy="68734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27349" y="4752812"/>
            <a:ext cx="8070250" cy="1074207"/>
            <a:chOff x="1327349" y="4752812"/>
            <a:chExt cx="8070250" cy="10742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27349" y="4752812"/>
              <a:ext cx="813915" cy="1074207"/>
              <a:chOff x="1327349" y="4752812"/>
              <a:chExt cx="813915" cy="10742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27349" y="4752812"/>
                <a:ext cx="813915" cy="107420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386685" y="4752812"/>
              <a:ext cx="1010913" cy="1074207"/>
              <a:chOff x="8386685" y="4752812"/>
              <a:chExt cx="1010913" cy="107420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386685" y="4752812"/>
                <a:ext cx="1010913" cy="107420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364805" y="5165284"/>
              <a:ext cx="5886875" cy="288771"/>
              <a:chOff x="2364805" y="5165284"/>
              <a:chExt cx="5886875" cy="28877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364805" y="5165284"/>
                <a:ext cx="5886875" cy="288771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3833" y="1409629"/>
            <a:ext cx="9558047" cy="33694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78026" y="897969"/>
            <a:ext cx="683923" cy="7996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20303" y="1024579"/>
            <a:ext cx="1838786" cy="4614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77380" y="1452510"/>
            <a:ext cx="491509" cy="31737"/>
            <a:chOff x="9277380" y="1452510"/>
            <a:chExt cx="491509" cy="317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77380" y="1452510"/>
              <a:ext cx="491509" cy="317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5827018"/>
            <a:ext cx="10696352" cy="1596384"/>
            <a:chOff x="0" y="5827018"/>
            <a:chExt cx="10696352" cy="159638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5827018"/>
              <a:ext cx="10696352" cy="1596384"/>
              <a:chOff x="0" y="5827018"/>
              <a:chExt cx="10696352" cy="159638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5827018"/>
                <a:ext cx="10696352" cy="159638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74295" y="6927999"/>
              <a:ext cx="1858751" cy="132917"/>
              <a:chOff x="1074295" y="6927999"/>
              <a:chExt cx="1858751" cy="1329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74295" y="6927999"/>
                <a:ext cx="1858751" cy="1329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177337" y="6826888"/>
              <a:ext cx="1858751" cy="234027"/>
              <a:chOff x="3177337" y="6826888"/>
              <a:chExt cx="1858751" cy="23402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177337" y="6826888"/>
                <a:ext cx="1858751" cy="23402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349274" y="6680840"/>
              <a:ext cx="1858751" cy="380075"/>
              <a:chOff x="5349274" y="6680840"/>
              <a:chExt cx="1858751" cy="38007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349274" y="6680840"/>
                <a:ext cx="1858751" cy="38007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488338" y="6579729"/>
              <a:ext cx="1858751" cy="481186"/>
              <a:chOff x="7488338" y="6579729"/>
              <a:chExt cx="1858751" cy="48118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488338" y="6579729"/>
                <a:ext cx="1858751" cy="481186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66014" y="6343778"/>
              <a:ext cx="638395" cy="819112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69056" y="6249080"/>
              <a:ext cx="607619" cy="81911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40993" y="6104542"/>
              <a:ext cx="605096" cy="824661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80058" y="6008106"/>
              <a:ext cx="589455" cy="8191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026" y="897969"/>
            <a:ext cx="683923" cy="7996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20303" y="1024579"/>
            <a:ext cx="1838786" cy="4614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77380" y="1452510"/>
            <a:ext cx="491509" cy="31737"/>
            <a:chOff x="9277380" y="1452510"/>
            <a:chExt cx="491509" cy="3173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77380" y="1452510"/>
              <a:ext cx="491509" cy="317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827018"/>
            <a:ext cx="10696352" cy="1596384"/>
            <a:chOff x="0" y="5827018"/>
            <a:chExt cx="10696352" cy="159638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5827018"/>
              <a:ext cx="10696352" cy="1596384"/>
              <a:chOff x="0" y="5827018"/>
              <a:chExt cx="10696352" cy="159638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5827018"/>
                <a:ext cx="10696352" cy="159638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74295" y="6927999"/>
              <a:ext cx="1858751" cy="132917"/>
              <a:chOff x="1074295" y="6927999"/>
              <a:chExt cx="1858751" cy="1329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74295" y="6927999"/>
                <a:ext cx="1858751" cy="1329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177337" y="6826888"/>
              <a:ext cx="1858751" cy="234027"/>
              <a:chOff x="3177337" y="6826888"/>
              <a:chExt cx="1858751" cy="23402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177337" y="6826888"/>
                <a:ext cx="1858751" cy="23402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349274" y="6680840"/>
              <a:ext cx="1858751" cy="380075"/>
              <a:chOff x="5349274" y="6680840"/>
              <a:chExt cx="1858751" cy="38007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349274" y="6680840"/>
                <a:ext cx="1858751" cy="38007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488338" y="6579729"/>
              <a:ext cx="1858751" cy="481186"/>
              <a:chOff x="7488338" y="6579729"/>
              <a:chExt cx="1858751" cy="4811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488338" y="6579729"/>
                <a:ext cx="1858751" cy="481186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6014" y="6343778"/>
              <a:ext cx="638395" cy="81911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056" y="6249080"/>
              <a:ext cx="607619" cy="819112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40993" y="6104542"/>
              <a:ext cx="605096" cy="82466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80058" y="6008106"/>
              <a:ext cx="589455" cy="8191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584911" y="2023295"/>
            <a:ext cx="4537143" cy="3026371"/>
            <a:chOff x="4584911" y="2023295"/>
            <a:chExt cx="4537143" cy="30263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84911" y="2023295"/>
              <a:ext cx="4537143" cy="30263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1931" y="510109"/>
            <a:ext cx="4537143" cy="3026371"/>
            <a:chOff x="661931" y="510109"/>
            <a:chExt cx="4537143" cy="302637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1931" y="510109"/>
              <a:ext cx="4537143" cy="30263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27349" y="4752812"/>
            <a:ext cx="8070250" cy="1074207"/>
            <a:chOff x="1327349" y="4752812"/>
            <a:chExt cx="8070250" cy="107420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327349" y="4752812"/>
              <a:ext cx="813915" cy="1074207"/>
              <a:chOff x="1327349" y="4752812"/>
              <a:chExt cx="813915" cy="107420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27349" y="4752812"/>
                <a:ext cx="813915" cy="107420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8386685" y="4752812"/>
              <a:ext cx="1010913" cy="1074207"/>
              <a:chOff x="8386685" y="4752812"/>
              <a:chExt cx="1010913" cy="107420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386685" y="4752812"/>
                <a:ext cx="1010913" cy="107420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364805" y="5165284"/>
              <a:ext cx="5886875" cy="288771"/>
              <a:chOff x="2364805" y="5165284"/>
              <a:chExt cx="5886875" cy="28877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364805" y="5165284"/>
                <a:ext cx="5886875" cy="28877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026" y="897969"/>
            <a:ext cx="683923" cy="7996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20303" y="1024579"/>
            <a:ext cx="1838786" cy="4614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77380" y="1452510"/>
            <a:ext cx="491509" cy="31737"/>
            <a:chOff x="9277380" y="1452510"/>
            <a:chExt cx="491509" cy="3173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77380" y="1452510"/>
              <a:ext cx="491509" cy="317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827018"/>
            <a:ext cx="10696352" cy="1596384"/>
            <a:chOff x="0" y="5827018"/>
            <a:chExt cx="10696352" cy="159638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5827018"/>
              <a:ext cx="10696352" cy="1596384"/>
              <a:chOff x="0" y="5827018"/>
              <a:chExt cx="10696352" cy="159638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5827018"/>
                <a:ext cx="10696352" cy="159638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74295" y="6927999"/>
              <a:ext cx="1858751" cy="132917"/>
              <a:chOff x="1074295" y="6927999"/>
              <a:chExt cx="1858751" cy="1329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74295" y="6927999"/>
                <a:ext cx="1858751" cy="1329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177337" y="6826888"/>
              <a:ext cx="1858751" cy="234027"/>
              <a:chOff x="3177337" y="6826888"/>
              <a:chExt cx="1858751" cy="23402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177337" y="6826888"/>
                <a:ext cx="1858751" cy="23402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349274" y="6680840"/>
              <a:ext cx="1858751" cy="380075"/>
              <a:chOff x="5349274" y="6680840"/>
              <a:chExt cx="1858751" cy="38007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349274" y="6680840"/>
                <a:ext cx="1858751" cy="38007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488338" y="6579729"/>
              <a:ext cx="1858751" cy="481186"/>
              <a:chOff x="7488338" y="6579729"/>
              <a:chExt cx="1858751" cy="4811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488338" y="6579729"/>
                <a:ext cx="1858751" cy="481186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6014" y="6343778"/>
              <a:ext cx="638395" cy="81911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056" y="6249080"/>
              <a:ext cx="607619" cy="819112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40993" y="6104542"/>
              <a:ext cx="605096" cy="82466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80058" y="6008106"/>
              <a:ext cx="589455" cy="8191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27349" y="4752812"/>
            <a:ext cx="8070250" cy="1074207"/>
            <a:chOff x="1327349" y="4752812"/>
            <a:chExt cx="8070250" cy="107420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27349" y="4752812"/>
              <a:ext cx="813915" cy="1074207"/>
              <a:chOff x="1327349" y="4752812"/>
              <a:chExt cx="813915" cy="107420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27349" y="4752812"/>
                <a:ext cx="813915" cy="107420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386685" y="4752812"/>
              <a:ext cx="1010913" cy="1074207"/>
              <a:chOff x="8386685" y="4752812"/>
              <a:chExt cx="1010913" cy="107420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86685" y="4752812"/>
                <a:ext cx="1010913" cy="107420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364805" y="5165284"/>
              <a:ext cx="5886875" cy="288771"/>
              <a:chOff x="2364805" y="5165284"/>
              <a:chExt cx="5886875" cy="28877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364805" y="5165284"/>
                <a:ext cx="5886875" cy="28877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3079048" y="1602639"/>
            <a:ext cx="4537143" cy="3402857"/>
            <a:chOff x="3079048" y="1602639"/>
            <a:chExt cx="4537143" cy="340285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79048" y="1602639"/>
              <a:ext cx="4537143" cy="3402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6905" y="1959888"/>
            <a:ext cx="8183673" cy="4779783"/>
            <a:chOff x="1336905" y="1959888"/>
            <a:chExt cx="8183673" cy="47797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6905" y="1959888"/>
              <a:ext cx="8183673" cy="47797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64348" y="3077570"/>
            <a:ext cx="6928787" cy="3303382"/>
            <a:chOff x="1964348" y="3077570"/>
            <a:chExt cx="6928787" cy="33033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4348" y="3077570"/>
              <a:ext cx="6928787" cy="33033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71055" y="3166831"/>
            <a:ext cx="4651925" cy="40296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78026" y="897969"/>
            <a:ext cx="679811" cy="7996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20303" y="1024579"/>
            <a:ext cx="1852563" cy="4549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77380" y="1452510"/>
            <a:ext cx="491509" cy="31737"/>
            <a:chOff x="9277380" y="1452510"/>
            <a:chExt cx="491509" cy="317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77380" y="1452510"/>
              <a:ext cx="491509" cy="317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65610" y="2376506"/>
            <a:ext cx="2146519" cy="6715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64518" y="5651673"/>
            <a:ext cx="899494" cy="824321"/>
            <a:chOff x="8364518" y="5651673"/>
            <a:chExt cx="899494" cy="8243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64518" y="5651673"/>
              <a:ext cx="899494" cy="8243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1055" y="3529449"/>
            <a:ext cx="4530939" cy="40336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07610" y="3817468"/>
            <a:ext cx="5985597" cy="66935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98087" y="4372637"/>
            <a:ext cx="3714787" cy="39948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99677" y="4645169"/>
            <a:ext cx="5856720" cy="66935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490344" y="5273742"/>
            <a:ext cx="5905206" cy="40337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98087" y="5614159"/>
            <a:ext cx="4073082" cy="40016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07610" y="5934306"/>
            <a:ext cx="4532758" cy="40291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19264" y="2289253"/>
            <a:ext cx="4074647" cy="12713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7816" y="3373529"/>
            <a:ext cx="1881492" cy="5212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78859" y="4897848"/>
            <a:ext cx="665085" cy="816236"/>
            <a:chOff x="4178859" y="4897848"/>
            <a:chExt cx="665085" cy="81623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8859" y="4897848"/>
              <a:ext cx="665085" cy="8162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15077" y="4897848"/>
            <a:ext cx="665085" cy="816236"/>
            <a:chOff x="5015077" y="4897848"/>
            <a:chExt cx="665085" cy="8162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15077" y="4897848"/>
              <a:ext cx="665085" cy="816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51294" y="4897848"/>
            <a:ext cx="665085" cy="816236"/>
            <a:chOff x="5851294" y="4897848"/>
            <a:chExt cx="665085" cy="8162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51294" y="4897848"/>
              <a:ext cx="665085" cy="8162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427" y="960199"/>
            <a:ext cx="3042712" cy="41605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23139" y="2708082"/>
            <a:ext cx="2902197" cy="88229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23139" y="3352015"/>
            <a:ext cx="2517463" cy="8797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379809" y="4863142"/>
            <a:ext cx="1276800" cy="1159374"/>
            <a:chOff x="8379809" y="4863142"/>
            <a:chExt cx="1276800" cy="1159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79809" y="4863142"/>
              <a:ext cx="1276800" cy="11593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4283" y="772917"/>
            <a:ext cx="4100955" cy="6020528"/>
            <a:chOff x="6594283" y="772917"/>
            <a:chExt cx="4100955" cy="6020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4283" y="772917"/>
              <a:ext cx="4100955" cy="60205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78067" y="897968"/>
            <a:ext cx="584752" cy="7952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13582" y="1017858"/>
            <a:ext cx="1864557" cy="5355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77380" y="1452510"/>
            <a:ext cx="491509" cy="31737"/>
            <a:chOff x="9277380" y="1452510"/>
            <a:chExt cx="491509" cy="3173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77380" y="1452510"/>
              <a:ext cx="491509" cy="3173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7501" y="2494158"/>
            <a:ext cx="4346092" cy="9131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6515" y="3991124"/>
            <a:ext cx="4843254" cy="14597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13169" y="3083534"/>
            <a:ext cx="3063183" cy="2089181"/>
            <a:chOff x="7113169" y="3083534"/>
            <a:chExt cx="3063183" cy="20891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13169" y="3083534"/>
              <a:ext cx="3063183" cy="20891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18755" y="3550008"/>
            <a:ext cx="2042877" cy="10820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87944" y="2701420"/>
            <a:ext cx="1126444" cy="1383037"/>
            <a:chOff x="7087944" y="2701420"/>
            <a:chExt cx="1126444" cy="13830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87944" y="2701420"/>
              <a:ext cx="1126444" cy="13830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45612" y="4434515"/>
            <a:ext cx="1165541" cy="1154924"/>
            <a:chOff x="8945612" y="4434515"/>
            <a:chExt cx="1165541" cy="11549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45612" y="4434515"/>
              <a:ext cx="1165541" cy="11549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067" y="897968"/>
            <a:ext cx="584752" cy="7952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13582" y="1017858"/>
            <a:ext cx="1864557" cy="5355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77380" y="1452510"/>
            <a:ext cx="491509" cy="31737"/>
            <a:chOff x="9277380" y="1452510"/>
            <a:chExt cx="491509" cy="3173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77380" y="1452510"/>
              <a:ext cx="491509" cy="317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72917"/>
            <a:ext cx="3764501" cy="6034047"/>
            <a:chOff x="0" y="772917"/>
            <a:chExt cx="3764501" cy="603404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72917"/>
              <a:ext cx="3764501" cy="603404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3776" y="2022194"/>
            <a:ext cx="2208396" cy="7353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10947" y="2672452"/>
            <a:ext cx="3190801" cy="7400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10947" y="3821024"/>
            <a:ext cx="3161191" cy="73749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10947" y="5044014"/>
            <a:ext cx="3146734" cy="5001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5244" y="4546038"/>
            <a:ext cx="914013" cy="1138820"/>
            <a:chOff x="1425244" y="4546038"/>
            <a:chExt cx="914013" cy="11388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5244" y="4546038"/>
              <a:ext cx="914013" cy="113882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0510" y="3145385"/>
            <a:ext cx="2197355" cy="10729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64501" y="4132556"/>
            <a:ext cx="2143486" cy="139453"/>
            <a:chOff x="3764501" y="4132556"/>
            <a:chExt cx="2143486" cy="1394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64501" y="4132556"/>
              <a:ext cx="2143486" cy="1394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13118" y="3049868"/>
            <a:ext cx="1194869" cy="139453"/>
            <a:chOff x="4713118" y="3049868"/>
            <a:chExt cx="1194869" cy="1394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13118" y="3049868"/>
              <a:ext cx="1194869" cy="1394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17894" y="5215244"/>
            <a:ext cx="1190093" cy="139453"/>
            <a:chOff x="4717894" y="5215244"/>
            <a:chExt cx="1190093" cy="13945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17894" y="5215244"/>
              <a:ext cx="1190093" cy="1394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87757" y="4043236"/>
            <a:ext cx="4279180" cy="139453"/>
            <a:chOff x="2587757" y="4043236"/>
            <a:chExt cx="4279180" cy="1394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2587757" y="4043236"/>
              <a:ext cx="4279180" cy="1394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876465" y="2996358"/>
            <a:ext cx="290001" cy="290001"/>
            <a:chOff x="5876465" y="2996358"/>
            <a:chExt cx="290001" cy="29000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76465" y="2996358"/>
              <a:ext cx="290001" cy="2900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876465" y="4094206"/>
            <a:ext cx="290001" cy="290001"/>
            <a:chOff x="5876465" y="4094206"/>
            <a:chExt cx="290001" cy="29000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76465" y="4094206"/>
              <a:ext cx="290001" cy="2900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76465" y="5176894"/>
            <a:ext cx="290001" cy="290001"/>
            <a:chOff x="5876465" y="5176894"/>
            <a:chExt cx="290001" cy="29000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76465" y="5176894"/>
              <a:ext cx="290001" cy="2900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707828" y="6151195"/>
            <a:ext cx="1277130" cy="149651"/>
            <a:chOff x="4707828" y="6151195"/>
            <a:chExt cx="1277130" cy="14965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07828" y="6151195"/>
              <a:ext cx="1277130" cy="14965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717894" y="1881471"/>
            <a:ext cx="1190093" cy="139453"/>
            <a:chOff x="4717894" y="1881471"/>
            <a:chExt cx="1190093" cy="13945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17894" y="1881471"/>
              <a:ext cx="1190093" cy="13945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896092" y="6100907"/>
            <a:ext cx="290001" cy="290001"/>
            <a:chOff x="5896092" y="6100907"/>
            <a:chExt cx="290001" cy="29000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96092" y="6100907"/>
              <a:ext cx="290001" cy="29000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907987" y="1831012"/>
            <a:ext cx="290001" cy="290001"/>
            <a:chOff x="5907987" y="1831012"/>
            <a:chExt cx="290001" cy="29000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07987" y="1831012"/>
              <a:ext cx="290001" cy="29000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310947" y="1715833"/>
            <a:ext cx="3089544" cy="50031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310947" y="5768122"/>
            <a:ext cx="3148210" cy="97987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067" y="897968"/>
            <a:ext cx="584752" cy="7952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13582" y="1017858"/>
            <a:ext cx="1864557" cy="5355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77380" y="1452510"/>
            <a:ext cx="491509" cy="31737"/>
            <a:chOff x="9277380" y="1452510"/>
            <a:chExt cx="491509" cy="3173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77380" y="1452510"/>
              <a:ext cx="491509" cy="317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7285" y="2395705"/>
            <a:ext cx="10140667" cy="3813281"/>
            <a:chOff x="277285" y="2395705"/>
            <a:chExt cx="10140667" cy="38132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285" y="2395705"/>
              <a:ext cx="10140667" cy="38132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6914" y="688255"/>
            <a:ext cx="3764501" cy="6034047"/>
            <a:chOff x="6936914" y="688255"/>
            <a:chExt cx="3764501" cy="60340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6914" y="688255"/>
              <a:ext cx="3764501" cy="60340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29737" y="1937532"/>
            <a:ext cx="2208396" cy="7353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81206" y="4461377"/>
            <a:ext cx="914013" cy="1138820"/>
            <a:chOff x="8381206" y="4461377"/>
            <a:chExt cx="914013" cy="11388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1206" y="4461377"/>
              <a:ext cx="914013" cy="113882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36471" y="3060728"/>
            <a:ext cx="2197355" cy="10668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41904" y="674077"/>
            <a:ext cx="584752" cy="7952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77419" y="793967"/>
            <a:ext cx="1864557" cy="5355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41217" y="1228619"/>
            <a:ext cx="491509" cy="31737"/>
            <a:chOff x="9341217" y="1228619"/>
            <a:chExt cx="491509" cy="317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41217" y="1228619"/>
              <a:ext cx="491509" cy="317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9179" y="1643643"/>
            <a:ext cx="290001" cy="290001"/>
            <a:chOff x="739179" y="1643643"/>
            <a:chExt cx="290001" cy="2900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9179" y="1643643"/>
              <a:ext cx="290001" cy="29000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1112" y="1407510"/>
            <a:ext cx="5102025" cy="7812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99738" y="6305658"/>
            <a:ext cx="4378616" cy="4133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57950" y="2295781"/>
            <a:ext cx="6165590" cy="3790403"/>
            <a:chOff x="557950" y="2295781"/>
            <a:chExt cx="6165590" cy="37904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7950" y="2295781"/>
              <a:ext cx="6165590" cy="37904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6914" y="688255"/>
            <a:ext cx="3764501" cy="6034047"/>
            <a:chOff x="6936914" y="688255"/>
            <a:chExt cx="3764501" cy="60340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6914" y="688255"/>
              <a:ext cx="3764501" cy="60340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29737" y="1937532"/>
            <a:ext cx="2208396" cy="7353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81206" y="4461377"/>
            <a:ext cx="914013" cy="1138820"/>
            <a:chOff x="8381206" y="4461377"/>
            <a:chExt cx="914013" cy="11388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1206" y="4461377"/>
              <a:ext cx="914013" cy="113882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36471" y="3060728"/>
            <a:ext cx="2197355" cy="10668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41904" y="674077"/>
            <a:ext cx="584752" cy="7952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77419" y="793967"/>
            <a:ext cx="1864557" cy="5355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41217" y="1228619"/>
            <a:ext cx="491509" cy="31737"/>
            <a:chOff x="9341217" y="1228619"/>
            <a:chExt cx="491509" cy="317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41217" y="1228619"/>
              <a:ext cx="491509" cy="317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9179" y="1022987"/>
            <a:ext cx="290001" cy="290001"/>
            <a:chOff x="739179" y="1022987"/>
            <a:chExt cx="290001" cy="2900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9179" y="1022987"/>
              <a:ext cx="290001" cy="29000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0597" y="763887"/>
            <a:ext cx="4663920" cy="7812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84441" y="0"/>
            <a:ext cx="2110797" cy="510109"/>
            <a:chOff x="8584441" y="0"/>
            <a:chExt cx="2110797" cy="5101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84441" y="0"/>
              <a:ext cx="2110797" cy="5101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4324" y="1613061"/>
            <a:ext cx="1347790" cy="384268"/>
            <a:chOff x="724324" y="1613061"/>
            <a:chExt cx="1347790" cy="38426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99000" y="1613061"/>
              <a:ext cx="1198439" cy="384268"/>
              <a:chOff x="799000" y="1613061"/>
              <a:chExt cx="1198439" cy="38426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99000" y="1613061"/>
                <a:ext cx="1198439" cy="384268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323" y="1598323"/>
              <a:ext cx="923013" cy="39214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1746951" y="1172661"/>
            <a:ext cx="10880075" cy="402248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39179" y="4450195"/>
            <a:ext cx="1347790" cy="384268"/>
            <a:chOff x="739179" y="4450195"/>
            <a:chExt cx="1347790" cy="38426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13854" y="4450195"/>
              <a:ext cx="1198439" cy="384268"/>
              <a:chOff x="813854" y="4450195"/>
              <a:chExt cx="1198439" cy="38426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13854" y="4450195"/>
                <a:ext cx="1198439" cy="384268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5178" y="4435456"/>
              <a:ext cx="942955" cy="39214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690839" y="4055042"/>
            <a:ext cx="10880075" cy="39029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2022-08-19T08:48:02Z</dcterms:created>
  <dcterms:modified xsi:type="dcterms:W3CDTF">2022-08-19T08:48:02Z</dcterms:modified>
</cp:coreProperties>
</file>